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7"/>
  </p:notesMasterIdLst>
  <p:sldIdLst>
    <p:sldId id="2284" r:id="rId5"/>
    <p:sldId id="2341" r:id="rId6"/>
    <p:sldId id="2294" r:id="rId7"/>
    <p:sldId id="2309" r:id="rId8"/>
    <p:sldId id="2301" r:id="rId9"/>
    <p:sldId id="2310" r:id="rId10"/>
    <p:sldId id="2311" r:id="rId11"/>
    <p:sldId id="2312" r:id="rId12"/>
    <p:sldId id="2313" r:id="rId13"/>
    <p:sldId id="2337" r:id="rId14"/>
    <p:sldId id="2339" r:id="rId15"/>
    <p:sldId id="2338" r:id="rId16"/>
    <p:sldId id="2340" r:id="rId17"/>
    <p:sldId id="2331" r:id="rId18"/>
    <p:sldId id="2332" r:id="rId19"/>
    <p:sldId id="2333" r:id="rId20"/>
    <p:sldId id="2336" r:id="rId21"/>
    <p:sldId id="2334" r:id="rId22"/>
    <p:sldId id="2335" r:id="rId23"/>
    <p:sldId id="2293" r:id="rId24"/>
    <p:sldId id="2306" r:id="rId25"/>
    <p:sldId id="2292"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5C6BE7-8C70-4C01-A902-213FB2C2AAFE}">
          <p14:sldIdLst>
            <p14:sldId id="2284"/>
            <p14:sldId id="2341"/>
            <p14:sldId id="2294"/>
            <p14:sldId id="2309"/>
            <p14:sldId id="2301"/>
            <p14:sldId id="2310"/>
            <p14:sldId id="2311"/>
            <p14:sldId id="2312"/>
            <p14:sldId id="2313"/>
            <p14:sldId id="2337"/>
            <p14:sldId id="2339"/>
            <p14:sldId id="2338"/>
            <p14:sldId id="2340"/>
            <p14:sldId id="2331"/>
            <p14:sldId id="2332"/>
            <p14:sldId id="2333"/>
            <p14:sldId id="2336"/>
            <p14:sldId id="2334"/>
            <p14:sldId id="2335"/>
            <p14:sldId id="2293"/>
            <p14:sldId id="2306"/>
            <p14:sldId id="229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DB647D-EB7F-A1B3-A474-E882F42F07E3}" name="Ross Porter" initials="RP" userId="S::rgp@ten.tenna.com::94b5b9a9-a3f2-49ca-84b9-6fbf023e2b0d" providerId="AD"/>
  <p188:author id="{DB9E30A1-9F18-BF02-020B-3C8999EB7425}" name="Colleen Lyerla" initials="CL" userId="S::cml@ten.tenna.com::d062c50b-c161-429f-9e31-60f9eb5fd3e8" providerId="AD"/>
  <p188:author id="{96E866BA-C4B7-99BF-9741-87C91734641D}" name="Jose Cueva" initials="JC" userId="S::jac@ten.tenna.com::dc9f69af-a496-49e3-83e5-ee53157c99e0" providerId="AD"/>
  <p188:author id="{E71D91BE-1D7A-9A74-BB82-7B9E5E4937B7}" name="Tom Caliendo" initials="TC" userId="S::tjc@ten.tenna.com::d1e51057-b126-4b29-b92f-41dc7119cab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3"/>
    <a:srgbClr val="1C7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4AFDA3-C7D4-3842-AB68-60E3C83B9A89}" v="626" dt="2023-02-24T18:06:49.414"/>
    <p1510:client id="{5A6A58D3-62F9-EC10-5014-89012A61D7E2}" v="8522" dt="2023-02-23T19:09:21.277"/>
    <p1510:client id="{B181F103-E55C-4D3E-A453-50A82111220A}" v="378" dt="2023-02-24T16:12:39.2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Caliendo" userId="d1e51057-b126-4b29-b92f-41dc7119cab2" providerId="ADAL" clId="{394AFDA3-C7D4-3842-AB68-60E3C83B9A89}"/>
    <pc:docChg chg="undo custSel modSld">
      <pc:chgData name="Tom Caliendo" userId="d1e51057-b126-4b29-b92f-41dc7119cab2" providerId="ADAL" clId="{394AFDA3-C7D4-3842-AB68-60E3C83B9A89}" dt="2023-02-24T18:06:49.412" v="1400"/>
      <pc:docMkLst>
        <pc:docMk/>
      </pc:docMkLst>
      <pc:sldChg chg="setBg">
        <pc:chgData name="Tom Caliendo" userId="d1e51057-b126-4b29-b92f-41dc7119cab2" providerId="ADAL" clId="{394AFDA3-C7D4-3842-AB68-60E3C83B9A89}" dt="2023-02-24T18:06:49.412" v="1400"/>
        <pc:sldMkLst>
          <pc:docMk/>
          <pc:sldMk cId="2459270809" sldId="2284"/>
        </pc:sldMkLst>
      </pc:sldChg>
      <pc:sldChg chg="modSp mod addCm">
        <pc:chgData name="Tom Caliendo" userId="d1e51057-b126-4b29-b92f-41dc7119cab2" providerId="ADAL" clId="{394AFDA3-C7D4-3842-AB68-60E3C83B9A89}" dt="2023-02-23T18:05:44.021" v="794"/>
        <pc:sldMkLst>
          <pc:docMk/>
          <pc:sldMk cId="368979411" sldId="2289"/>
        </pc:sldMkLst>
        <pc:spChg chg="mod">
          <ac:chgData name="Tom Caliendo" userId="d1e51057-b126-4b29-b92f-41dc7119cab2" providerId="ADAL" clId="{394AFDA3-C7D4-3842-AB68-60E3C83B9A89}" dt="2023-02-23T18:04:49.553" v="793" actId="20577"/>
          <ac:spMkLst>
            <pc:docMk/>
            <pc:sldMk cId="368979411" sldId="2289"/>
            <ac:spMk id="6" creationId="{02544569-3F65-C793-D268-1ACC6E11087C}"/>
          </ac:spMkLst>
        </pc:spChg>
        <pc:extLst>
          <p:ext xmlns:p="http://schemas.openxmlformats.org/presentationml/2006/main" uri="{D6D511B9-2390-475A-947B-AFAB55BFBCF1}">
            <pc226:cmChg xmlns:pc226="http://schemas.microsoft.com/office/powerpoint/2022/06/main/command" chg="add">
              <pc226:chgData name="Tom Caliendo" userId="d1e51057-b126-4b29-b92f-41dc7119cab2" providerId="ADAL" clId="{394AFDA3-C7D4-3842-AB68-60E3C83B9A89}" dt="2023-02-23T18:05:44.021" v="794"/>
              <pc2:cmMkLst xmlns:pc2="http://schemas.microsoft.com/office/powerpoint/2019/9/main/command">
                <pc:docMk/>
                <pc:sldMk cId="368979411" sldId="2289"/>
                <pc2:cmMk id="{A1FC8CA6-7977-D24B-BC67-E7C1434756CC}"/>
              </pc2:cmMkLst>
            </pc226:cmChg>
          </p:ext>
        </pc:extLst>
      </pc:sldChg>
      <pc:sldChg chg="modSp mod">
        <pc:chgData name="Tom Caliendo" userId="d1e51057-b126-4b29-b92f-41dc7119cab2" providerId="ADAL" clId="{394AFDA3-C7D4-3842-AB68-60E3C83B9A89}" dt="2023-02-21T22:05:03.691" v="1" actId="20577"/>
        <pc:sldMkLst>
          <pc:docMk/>
          <pc:sldMk cId="3592396420" sldId="2309"/>
        </pc:sldMkLst>
        <pc:spChg chg="mod">
          <ac:chgData name="Tom Caliendo" userId="d1e51057-b126-4b29-b92f-41dc7119cab2" providerId="ADAL" clId="{394AFDA3-C7D4-3842-AB68-60E3C83B9A89}" dt="2023-02-21T22:05:03.691" v="1" actId="20577"/>
          <ac:spMkLst>
            <pc:docMk/>
            <pc:sldMk cId="3592396420" sldId="2309"/>
            <ac:spMk id="12" creationId="{DCC9199E-4F1D-2023-9E6E-F343518404D9}"/>
          </ac:spMkLst>
        </pc:spChg>
      </pc:sldChg>
      <pc:sldChg chg="modNotesTx">
        <pc:chgData name="Tom Caliendo" userId="d1e51057-b126-4b29-b92f-41dc7119cab2" providerId="ADAL" clId="{394AFDA3-C7D4-3842-AB68-60E3C83B9A89}" dt="2023-02-23T18:11:36.976" v="945" actId="20577"/>
        <pc:sldMkLst>
          <pc:docMk/>
          <pc:sldMk cId="2251226293" sldId="2313"/>
        </pc:sldMkLst>
      </pc:sldChg>
      <pc:sldChg chg="modSp mod modNotesTx">
        <pc:chgData name="Tom Caliendo" userId="d1e51057-b126-4b29-b92f-41dc7119cab2" providerId="ADAL" clId="{394AFDA3-C7D4-3842-AB68-60E3C83B9A89}" dt="2023-02-23T18:19:13.835" v="1246" actId="20577"/>
        <pc:sldMkLst>
          <pc:docMk/>
          <pc:sldMk cId="1858835487" sldId="2331"/>
        </pc:sldMkLst>
        <pc:spChg chg="mod">
          <ac:chgData name="Tom Caliendo" userId="d1e51057-b126-4b29-b92f-41dc7119cab2" providerId="ADAL" clId="{394AFDA3-C7D4-3842-AB68-60E3C83B9A89}" dt="2023-02-23T18:18:58.575" v="1204" actId="6549"/>
          <ac:spMkLst>
            <pc:docMk/>
            <pc:sldMk cId="1858835487" sldId="2331"/>
            <ac:spMk id="12" creationId="{DCC9199E-4F1D-2023-9E6E-F343518404D9}"/>
          </ac:spMkLst>
        </pc:spChg>
      </pc:sldChg>
      <pc:sldChg chg="delSp modSp mod modNotesTx">
        <pc:chgData name="Tom Caliendo" userId="d1e51057-b126-4b29-b92f-41dc7119cab2" providerId="ADAL" clId="{394AFDA3-C7D4-3842-AB68-60E3C83B9A89}" dt="2023-02-23T18:22:47.510" v="1325"/>
        <pc:sldMkLst>
          <pc:docMk/>
          <pc:sldMk cId="2616355847" sldId="2332"/>
        </pc:sldMkLst>
        <pc:spChg chg="mod">
          <ac:chgData name="Tom Caliendo" userId="d1e51057-b126-4b29-b92f-41dc7119cab2" providerId="ADAL" clId="{394AFDA3-C7D4-3842-AB68-60E3C83B9A89}" dt="2023-02-23T18:19:30.034" v="1249" actId="20577"/>
          <ac:spMkLst>
            <pc:docMk/>
            <pc:sldMk cId="2616355847" sldId="2332"/>
            <ac:spMk id="12" creationId="{DCC9199E-4F1D-2023-9E6E-F343518404D9}"/>
          </ac:spMkLst>
        </pc:spChg>
        <pc:picChg chg="del">
          <ac:chgData name="Tom Caliendo" userId="d1e51057-b126-4b29-b92f-41dc7119cab2" providerId="ADAL" clId="{394AFDA3-C7D4-3842-AB68-60E3C83B9A89}" dt="2023-02-23T18:20:01.847" v="1250" actId="478"/>
          <ac:picMkLst>
            <pc:docMk/>
            <pc:sldMk cId="2616355847" sldId="2332"/>
            <ac:picMk id="5" creationId="{FFAA1565-202F-864C-EFF4-868EF39258B1}"/>
          </ac:picMkLst>
        </pc:picChg>
      </pc:sldChg>
      <pc:sldChg chg="addSp delSp modSp mod modNotesTx">
        <pc:chgData name="Tom Caliendo" userId="d1e51057-b126-4b29-b92f-41dc7119cab2" providerId="ADAL" clId="{394AFDA3-C7D4-3842-AB68-60E3C83B9A89}" dt="2023-02-23T18:28:43.670" v="1399" actId="20577"/>
        <pc:sldMkLst>
          <pc:docMk/>
          <pc:sldMk cId="3407966947" sldId="2334"/>
        </pc:sldMkLst>
        <pc:spChg chg="del">
          <ac:chgData name="Tom Caliendo" userId="d1e51057-b126-4b29-b92f-41dc7119cab2" providerId="ADAL" clId="{394AFDA3-C7D4-3842-AB68-60E3C83B9A89}" dt="2023-02-23T01:14:34.325" v="4" actId="478"/>
          <ac:spMkLst>
            <pc:docMk/>
            <pc:sldMk cId="3407966947" sldId="2334"/>
            <ac:spMk id="4" creationId="{DCB84A91-E29B-742D-F933-408C5C74089C}"/>
          </ac:spMkLst>
        </pc:spChg>
        <pc:spChg chg="add mod">
          <ac:chgData name="Tom Caliendo" userId="d1e51057-b126-4b29-b92f-41dc7119cab2" providerId="ADAL" clId="{394AFDA3-C7D4-3842-AB68-60E3C83B9A89}" dt="2023-02-23T18:28:43.670" v="1399" actId="20577"/>
          <ac:spMkLst>
            <pc:docMk/>
            <pc:sldMk cId="3407966947" sldId="2334"/>
            <ac:spMk id="5" creationId="{4A14F56A-F608-F41F-2A8F-DFD2F591E0AD}"/>
          </ac:spMkLst>
        </pc:spChg>
        <pc:spChg chg="add del">
          <ac:chgData name="Tom Caliendo" userId="d1e51057-b126-4b29-b92f-41dc7119cab2" providerId="ADAL" clId="{394AFDA3-C7D4-3842-AB68-60E3C83B9A89}" dt="2023-02-23T01:28:31.083" v="484" actId="22"/>
          <ac:spMkLst>
            <pc:docMk/>
            <pc:sldMk cId="3407966947" sldId="2334"/>
            <ac:spMk id="10" creationId="{5147146F-8AC2-215D-33DB-C3E36FA73374}"/>
          </ac:spMkLst>
        </pc:spChg>
        <pc:spChg chg="del mod">
          <ac:chgData name="Tom Caliendo" userId="d1e51057-b126-4b29-b92f-41dc7119cab2" providerId="ADAL" clId="{394AFDA3-C7D4-3842-AB68-60E3C83B9A89}" dt="2023-02-23T01:16:33.480" v="74" actId="478"/>
          <ac:spMkLst>
            <pc:docMk/>
            <pc:sldMk cId="3407966947" sldId="2334"/>
            <ac:spMk id="12" creationId="{DCC9199E-4F1D-2023-9E6E-F343518404D9}"/>
          </ac:spMkLst>
        </pc:spChg>
        <pc:picChg chg="add del">
          <ac:chgData name="Tom Caliendo" userId="d1e51057-b126-4b29-b92f-41dc7119cab2" providerId="ADAL" clId="{394AFDA3-C7D4-3842-AB68-60E3C83B9A89}" dt="2023-02-23T01:29:02.010" v="491" actId="478"/>
          <ac:picMkLst>
            <pc:docMk/>
            <pc:sldMk cId="3407966947" sldId="2334"/>
            <ac:picMk id="6" creationId="{6B743DCF-0A48-615A-057B-DF0EF440CE14}"/>
          </ac:picMkLst>
        </pc:picChg>
        <pc:picChg chg="del">
          <ac:chgData name="Tom Caliendo" userId="d1e51057-b126-4b29-b92f-41dc7119cab2" providerId="ADAL" clId="{394AFDA3-C7D4-3842-AB68-60E3C83B9A89}" dt="2023-02-23T01:27:57.689" v="482" actId="478"/>
          <ac:picMkLst>
            <pc:docMk/>
            <pc:sldMk cId="3407966947" sldId="2334"/>
            <ac:picMk id="7" creationId="{C71A418A-D177-5752-4764-FDD8A0E6803F}"/>
          </ac:picMkLst>
        </pc:picChg>
        <pc:picChg chg="mod">
          <ac:chgData name="Tom Caliendo" userId="d1e51057-b126-4b29-b92f-41dc7119cab2" providerId="ADAL" clId="{394AFDA3-C7D4-3842-AB68-60E3C83B9A89}" dt="2023-02-23T18:08:29.135" v="795" actId="1076"/>
          <ac:picMkLst>
            <pc:docMk/>
            <pc:sldMk cId="3407966947" sldId="2334"/>
            <ac:picMk id="8" creationId="{26B25B25-2F7A-8848-84BF-99A76060AAE3}"/>
          </ac:picMkLst>
        </pc:picChg>
        <pc:picChg chg="add mod">
          <ac:chgData name="Tom Caliendo" userId="d1e51057-b126-4b29-b92f-41dc7119cab2" providerId="ADAL" clId="{394AFDA3-C7D4-3842-AB68-60E3C83B9A89}" dt="2023-02-23T01:30:03.912" v="501" actId="1582"/>
          <ac:picMkLst>
            <pc:docMk/>
            <pc:sldMk cId="3407966947" sldId="2334"/>
            <ac:picMk id="11" creationId="{59E20F6B-4C0E-5A87-7B99-2119D116019B}"/>
          </ac:picMkLst>
        </pc:picChg>
        <pc:picChg chg="add del mod">
          <ac:chgData name="Tom Caliendo" userId="d1e51057-b126-4b29-b92f-41dc7119cab2" providerId="ADAL" clId="{394AFDA3-C7D4-3842-AB68-60E3C83B9A89}" dt="2023-02-23T01:45:24.998" v="607" actId="478"/>
          <ac:picMkLst>
            <pc:docMk/>
            <pc:sldMk cId="3407966947" sldId="2334"/>
            <ac:picMk id="13" creationId="{D0502BC2-60D0-A36C-7101-B8F5114305B1}"/>
          </ac:picMkLst>
        </pc:picChg>
        <pc:picChg chg="add mod">
          <ac:chgData name="Tom Caliendo" userId="d1e51057-b126-4b29-b92f-41dc7119cab2" providerId="ADAL" clId="{394AFDA3-C7D4-3842-AB68-60E3C83B9A89}" dt="2023-02-23T01:45:39.419" v="611" actId="1582"/>
          <ac:picMkLst>
            <pc:docMk/>
            <pc:sldMk cId="3407966947" sldId="2334"/>
            <ac:picMk id="14" creationId="{CF336F48-6571-DD48-4216-B61E87B4BD20}"/>
          </ac:picMkLst>
        </pc:picChg>
      </pc:sldChg>
      <pc:sldChg chg="modSp mod">
        <pc:chgData name="Tom Caliendo" userId="d1e51057-b126-4b29-b92f-41dc7119cab2" providerId="ADAL" clId="{394AFDA3-C7D4-3842-AB68-60E3C83B9A89}" dt="2023-02-23T18:13:34.465" v="960"/>
        <pc:sldMkLst>
          <pc:docMk/>
          <pc:sldMk cId="1736652544" sldId="2338"/>
        </pc:sldMkLst>
        <pc:spChg chg="mod">
          <ac:chgData name="Tom Caliendo" userId="d1e51057-b126-4b29-b92f-41dc7119cab2" providerId="ADAL" clId="{394AFDA3-C7D4-3842-AB68-60E3C83B9A89}" dt="2023-02-23T18:13:34.465" v="960"/>
          <ac:spMkLst>
            <pc:docMk/>
            <pc:sldMk cId="1736652544" sldId="2338"/>
            <ac:spMk id="3" creationId="{8753B491-4140-D344-4265-BBA9DCEB330D}"/>
          </ac:spMkLst>
        </pc:spChg>
      </pc:sldChg>
      <pc:sldChg chg="modSp mod modNotesTx">
        <pc:chgData name="Tom Caliendo" userId="d1e51057-b126-4b29-b92f-41dc7119cab2" providerId="ADAL" clId="{394AFDA3-C7D4-3842-AB68-60E3C83B9A89}" dt="2023-02-23T18:16:48.596" v="1190" actId="20577"/>
        <pc:sldMkLst>
          <pc:docMk/>
          <pc:sldMk cId="1099188173" sldId="2339"/>
        </pc:sldMkLst>
        <pc:spChg chg="mod">
          <ac:chgData name="Tom Caliendo" userId="d1e51057-b126-4b29-b92f-41dc7119cab2" providerId="ADAL" clId="{394AFDA3-C7D4-3842-AB68-60E3C83B9A89}" dt="2023-02-23T18:13:09.924" v="959" actId="20577"/>
          <ac:spMkLst>
            <pc:docMk/>
            <pc:sldMk cId="1099188173" sldId="2339"/>
            <ac:spMk id="3" creationId="{8753B491-4140-D344-4265-BBA9DCEB330D}"/>
          </ac:spMkLst>
        </pc:spChg>
      </pc:sldChg>
      <pc:sldChg chg="modSp mod">
        <pc:chgData name="Tom Caliendo" userId="d1e51057-b126-4b29-b92f-41dc7119cab2" providerId="ADAL" clId="{394AFDA3-C7D4-3842-AB68-60E3C83B9A89}" dt="2023-02-23T18:13:48.894" v="963" actId="20577"/>
        <pc:sldMkLst>
          <pc:docMk/>
          <pc:sldMk cId="1310992619" sldId="2340"/>
        </pc:sldMkLst>
        <pc:spChg chg="mod">
          <ac:chgData name="Tom Caliendo" userId="d1e51057-b126-4b29-b92f-41dc7119cab2" providerId="ADAL" clId="{394AFDA3-C7D4-3842-AB68-60E3C83B9A89}" dt="2023-02-23T18:13:48.894" v="963" actId="20577"/>
          <ac:spMkLst>
            <pc:docMk/>
            <pc:sldMk cId="1310992619" sldId="2340"/>
            <ac:spMk id="3" creationId="{8753B491-4140-D344-4265-BBA9DCEB330D}"/>
          </ac:spMkLst>
        </pc:spChg>
      </pc:sldChg>
    </pc:docChg>
  </pc:docChgLst>
  <pc:docChgLst>
    <pc:chgData name="Sunil Puranik" userId="S::spp@ten.tenna.com::57b032b1-d9f7-4a49-b188-e59b5a50048d" providerId="AD" clId="Web-{5A6A58D3-62F9-EC10-5014-89012A61D7E2}"/>
    <pc:docChg chg="addSld delSld modSld sldOrd modSection">
      <pc:chgData name="Sunil Puranik" userId="S::spp@ten.tenna.com::57b032b1-d9f7-4a49-b188-e59b5a50048d" providerId="AD" clId="Web-{5A6A58D3-62F9-EC10-5014-89012A61D7E2}" dt="2023-02-23T19:09:21.277" v="4654" actId="1076"/>
      <pc:docMkLst>
        <pc:docMk/>
      </pc:docMkLst>
      <pc:sldChg chg="modSp ord">
        <pc:chgData name="Sunil Puranik" userId="S::spp@ten.tenna.com::57b032b1-d9f7-4a49-b188-e59b5a50048d" providerId="AD" clId="Web-{5A6A58D3-62F9-EC10-5014-89012A61D7E2}" dt="2023-02-23T16:44:29.092" v="1352"/>
        <pc:sldMkLst>
          <pc:docMk/>
          <pc:sldMk cId="401256531" sldId="2310"/>
        </pc:sldMkLst>
        <pc:spChg chg="mod">
          <ac:chgData name="Sunil Puranik" userId="S::spp@ten.tenna.com::57b032b1-d9f7-4a49-b188-e59b5a50048d" providerId="AD" clId="Web-{5A6A58D3-62F9-EC10-5014-89012A61D7E2}" dt="2023-02-23T16:28:31.716" v="701" actId="20577"/>
          <ac:spMkLst>
            <pc:docMk/>
            <pc:sldMk cId="401256531" sldId="2310"/>
            <ac:spMk id="12" creationId="{DCC9199E-4F1D-2023-9E6E-F343518404D9}"/>
          </ac:spMkLst>
        </pc:spChg>
      </pc:sldChg>
      <pc:sldChg chg="ord">
        <pc:chgData name="Sunil Puranik" userId="S::spp@ten.tenna.com::57b032b1-d9f7-4a49-b188-e59b5a50048d" providerId="AD" clId="Web-{5A6A58D3-62F9-EC10-5014-89012A61D7E2}" dt="2023-02-23T16:44:34.045" v="1353"/>
        <pc:sldMkLst>
          <pc:docMk/>
          <pc:sldMk cId="70893868" sldId="2311"/>
        </pc:sldMkLst>
      </pc:sldChg>
      <pc:sldChg chg="modSp ord">
        <pc:chgData name="Sunil Puranik" userId="S::spp@ten.tenna.com::57b032b1-d9f7-4a49-b188-e59b5a50048d" providerId="AD" clId="Web-{5A6A58D3-62F9-EC10-5014-89012A61D7E2}" dt="2023-02-23T17:01:39.939" v="1862" actId="20577"/>
        <pc:sldMkLst>
          <pc:docMk/>
          <pc:sldMk cId="3607364024" sldId="2312"/>
        </pc:sldMkLst>
        <pc:spChg chg="mod">
          <ac:chgData name="Sunil Puranik" userId="S::spp@ten.tenna.com::57b032b1-d9f7-4a49-b188-e59b5a50048d" providerId="AD" clId="Web-{5A6A58D3-62F9-EC10-5014-89012A61D7E2}" dt="2023-02-23T17:01:39.939" v="1862" actId="20577"/>
          <ac:spMkLst>
            <pc:docMk/>
            <pc:sldMk cId="3607364024" sldId="2312"/>
            <ac:spMk id="12" creationId="{DCC9199E-4F1D-2023-9E6E-F343518404D9}"/>
          </ac:spMkLst>
        </pc:spChg>
      </pc:sldChg>
      <pc:sldChg chg="addSp delSp modSp">
        <pc:chgData name="Sunil Puranik" userId="S::spp@ten.tenna.com::57b032b1-d9f7-4a49-b188-e59b5a50048d" providerId="AD" clId="Web-{5A6A58D3-62F9-EC10-5014-89012A61D7E2}" dt="2023-02-23T16:52:42.014" v="1384" actId="20577"/>
        <pc:sldMkLst>
          <pc:docMk/>
          <pc:sldMk cId="2251226293" sldId="2313"/>
        </pc:sldMkLst>
        <pc:spChg chg="mod">
          <ac:chgData name="Sunil Puranik" userId="S::spp@ten.tenna.com::57b032b1-d9f7-4a49-b188-e59b5a50048d" providerId="AD" clId="Web-{5A6A58D3-62F9-EC10-5014-89012A61D7E2}" dt="2023-02-23T16:52:42.014" v="1384" actId="20577"/>
          <ac:spMkLst>
            <pc:docMk/>
            <pc:sldMk cId="2251226293" sldId="2313"/>
            <ac:spMk id="3" creationId="{8753B491-4140-D344-4265-BBA9DCEB330D}"/>
          </ac:spMkLst>
        </pc:spChg>
        <pc:spChg chg="del mod">
          <ac:chgData name="Sunil Puranik" userId="S::spp@ten.tenna.com::57b032b1-d9f7-4a49-b188-e59b5a50048d" providerId="AD" clId="Web-{5A6A58D3-62F9-EC10-5014-89012A61D7E2}" dt="2023-02-23T16:19:34.432" v="445"/>
          <ac:spMkLst>
            <pc:docMk/>
            <pc:sldMk cId="2251226293" sldId="2313"/>
            <ac:spMk id="4" creationId="{080DFF0C-B7C2-7448-A281-02D1A00B20F3}"/>
          </ac:spMkLst>
        </pc:spChg>
        <pc:spChg chg="mod">
          <ac:chgData name="Sunil Puranik" userId="S::spp@ten.tenna.com::57b032b1-d9f7-4a49-b188-e59b5a50048d" providerId="AD" clId="Web-{5A6A58D3-62F9-EC10-5014-89012A61D7E2}" dt="2023-02-23T16:26:28.446" v="693" actId="20577"/>
          <ac:spMkLst>
            <pc:docMk/>
            <pc:sldMk cId="2251226293" sldId="2313"/>
            <ac:spMk id="12" creationId="{DCC9199E-4F1D-2023-9E6E-F343518404D9}"/>
          </ac:spMkLst>
        </pc:spChg>
        <pc:grpChg chg="add del mod">
          <ac:chgData name="Sunil Puranik" userId="S::spp@ten.tenna.com::57b032b1-d9f7-4a49-b188-e59b5a50048d" providerId="AD" clId="Web-{5A6A58D3-62F9-EC10-5014-89012A61D7E2}" dt="2023-02-23T16:22:36.048" v="495" actId="1076"/>
          <ac:grpSpMkLst>
            <pc:docMk/>
            <pc:sldMk cId="2251226293" sldId="2313"/>
            <ac:grpSpMk id="16" creationId="{F92DF361-2542-51B6-AADD-26E31AD59458}"/>
          </ac:grpSpMkLst>
        </pc:grpChg>
        <pc:picChg chg="add del mod">
          <ac:chgData name="Sunil Puranik" userId="S::spp@ten.tenna.com::57b032b1-d9f7-4a49-b188-e59b5a50048d" providerId="AD" clId="Web-{5A6A58D3-62F9-EC10-5014-89012A61D7E2}" dt="2023-02-23T16:21:47.765" v="485"/>
          <ac:picMkLst>
            <pc:docMk/>
            <pc:sldMk cId="2251226293" sldId="2313"/>
            <ac:picMk id="5" creationId="{17767447-EA7A-A94A-0A27-880C3E3008AD}"/>
          </ac:picMkLst>
        </pc:picChg>
        <pc:picChg chg="add mod">
          <ac:chgData name="Sunil Puranik" userId="S::spp@ten.tenna.com::57b032b1-d9f7-4a49-b188-e59b5a50048d" providerId="AD" clId="Web-{5A6A58D3-62F9-EC10-5014-89012A61D7E2}" dt="2023-02-23T16:23:58.926" v="501"/>
          <ac:picMkLst>
            <pc:docMk/>
            <pc:sldMk cId="2251226293" sldId="2313"/>
            <ac:picMk id="7" creationId="{0F0316C3-9A2F-AFBA-60B7-A1DABD092522}"/>
          </ac:picMkLst>
        </pc:picChg>
        <pc:picChg chg="del mod">
          <ac:chgData name="Sunil Puranik" userId="S::spp@ten.tenna.com::57b032b1-d9f7-4a49-b188-e59b5a50048d" providerId="AD" clId="Web-{5A6A58D3-62F9-EC10-5014-89012A61D7E2}" dt="2023-02-23T16:24:05.082" v="502"/>
          <ac:picMkLst>
            <pc:docMk/>
            <pc:sldMk cId="2251226293" sldId="2313"/>
            <ac:picMk id="9" creationId="{16F41EE9-1474-AB80-9B9F-01462EF44E21}"/>
          </ac:picMkLst>
        </pc:picChg>
        <pc:picChg chg="mod">
          <ac:chgData name="Sunil Puranik" userId="S::spp@ten.tenna.com::57b032b1-d9f7-4a49-b188-e59b5a50048d" providerId="AD" clId="Web-{5A6A58D3-62F9-EC10-5014-89012A61D7E2}" dt="2023-02-23T16:22:44.111" v="497" actId="1076"/>
          <ac:picMkLst>
            <pc:docMk/>
            <pc:sldMk cId="2251226293" sldId="2313"/>
            <ac:picMk id="15" creationId="{B5B5B67A-EF3B-246D-17BF-C450EC9523EA}"/>
          </ac:picMkLst>
        </pc:picChg>
      </pc:sldChg>
      <pc:sldChg chg="addSp delSp modSp del">
        <pc:chgData name="Sunil Puranik" userId="S::spp@ten.tenna.com::57b032b1-d9f7-4a49-b188-e59b5a50048d" providerId="AD" clId="Web-{5A6A58D3-62F9-EC10-5014-89012A61D7E2}" dt="2023-02-23T17:33:17.925" v="3486"/>
        <pc:sldMkLst>
          <pc:docMk/>
          <pc:sldMk cId="294991307" sldId="2314"/>
        </pc:sldMkLst>
        <pc:spChg chg="mod">
          <ac:chgData name="Sunil Puranik" userId="S::spp@ten.tenna.com::57b032b1-d9f7-4a49-b188-e59b5a50048d" providerId="AD" clId="Web-{5A6A58D3-62F9-EC10-5014-89012A61D7E2}" dt="2023-02-23T17:25:20.111" v="3159" actId="20577"/>
          <ac:spMkLst>
            <pc:docMk/>
            <pc:sldMk cId="294991307" sldId="2314"/>
            <ac:spMk id="3" creationId="{8753B491-4140-D344-4265-BBA9DCEB330D}"/>
          </ac:spMkLst>
        </pc:spChg>
        <pc:spChg chg="del mod">
          <ac:chgData name="Sunil Puranik" userId="S::spp@ten.tenna.com::57b032b1-d9f7-4a49-b188-e59b5a50048d" providerId="AD" clId="Web-{5A6A58D3-62F9-EC10-5014-89012A61D7E2}" dt="2023-02-23T16:55:18.176" v="1389"/>
          <ac:spMkLst>
            <pc:docMk/>
            <pc:sldMk cId="294991307" sldId="2314"/>
            <ac:spMk id="4" creationId="{341C2D4F-00AF-97B7-480C-153A663A4E4F}"/>
          </ac:spMkLst>
        </pc:spChg>
        <pc:spChg chg="mod">
          <ac:chgData name="Sunil Puranik" userId="S::spp@ten.tenna.com::57b032b1-d9f7-4a49-b188-e59b5a50048d" providerId="AD" clId="Web-{5A6A58D3-62F9-EC10-5014-89012A61D7E2}" dt="2023-02-23T17:24:18.594" v="3123" actId="1076"/>
          <ac:spMkLst>
            <pc:docMk/>
            <pc:sldMk cId="294991307" sldId="2314"/>
            <ac:spMk id="12" creationId="{DCC9199E-4F1D-2023-9E6E-F343518404D9}"/>
          </ac:spMkLst>
        </pc:spChg>
        <pc:picChg chg="mod">
          <ac:chgData name="Sunil Puranik" userId="S::spp@ten.tenna.com::57b032b1-d9f7-4a49-b188-e59b5a50048d" providerId="AD" clId="Web-{5A6A58D3-62F9-EC10-5014-89012A61D7E2}" dt="2023-02-23T17:27:02.959" v="3368" actId="1076"/>
          <ac:picMkLst>
            <pc:docMk/>
            <pc:sldMk cId="294991307" sldId="2314"/>
            <ac:picMk id="2" creationId="{23219164-3EEE-C8CB-E256-D05EA665E996}"/>
          </ac:picMkLst>
        </pc:picChg>
        <pc:picChg chg="add del">
          <ac:chgData name="Sunil Puranik" userId="S::spp@ten.tenna.com::57b032b1-d9f7-4a49-b188-e59b5a50048d" providerId="AD" clId="Web-{5A6A58D3-62F9-EC10-5014-89012A61D7E2}" dt="2023-02-23T17:05:05.805" v="1867"/>
          <ac:picMkLst>
            <pc:docMk/>
            <pc:sldMk cId="294991307" sldId="2314"/>
            <ac:picMk id="5" creationId="{C387D6B7-C3CE-1394-4E6B-F8DB553898E6}"/>
          </ac:picMkLst>
        </pc:picChg>
        <pc:picChg chg="add del mod">
          <ac:chgData name="Sunil Puranik" userId="S::spp@ten.tenna.com::57b032b1-d9f7-4a49-b188-e59b5a50048d" providerId="AD" clId="Web-{5A6A58D3-62F9-EC10-5014-89012A61D7E2}" dt="2023-02-23T17:04:59.727" v="1865"/>
          <ac:picMkLst>
            <pc:docMk/>
            <pc:sldMk cId="294991307" sldId="2314"/>
            <ac:picMk id="6" creationId="{300BCB87-B295-4FE1-B8B0-5C1F7CABB4ED}"/>
          </ac:picMkLst>
        </pc:picChg>
        <pc:picChg chg="add mod ord">
          <ac:chgData name="Sunil Puranik" userId="S::spp@ten.tenna.com::57b032b1-d9f7-4a49-b188-e59b5a50048d" providerId="AD" clId="Web-{5A6A58D3-62F9-EC10-5014-89012A61D7E2}" dt="2023-02-23T17:19:34.850" v="2721" actId="1076"/>
          <ac:picMkLst>
            <pc:docMk/>
            <pc:sldMk cId="294991307" sldId="2314"/>
            <ac:picMk id="7" creationId="{8F71ADDB-CE1D-0B56-8BDA-765594217570}"/>
          </ac:picMkLst>
        </pc:picChg>
        <pc:picChg chg="mod">
          <ac:chgData name="Sunil Puranik" userId="S::spp@ten.tenna.com::57b032b1-d9f7-4a49-b188-e59b5a50048d" providerId="AD" clId="Web-{5A6A58D3-62F9-EC10-5014-89012A61D7E2}" dt="2023-02-23T17:21:25.963" v="2854" actId="1076"/>
          <ac:picMkLst>
            <pc:docMk/>
            <pc:sldMk cId="294991307" sldId="2314"/>
            <ac:picMk id="8" creationId="{248E47EE-0325-938E-7207-E06AA3D84BBB}"/>
          </ac:picMkLst>
        </pc:picChg>
        <pc:picChg chg="add mod">
          <ac:chgData name="Sunil Puranik" userId="S::spp@ten.tenna.com::57b032b1-d9f7-4a49-b188-e59b5a50048d" providerId="AD" clId="Web-{5A6A58D3-62F9-EC10-5014-89012A61D7E2}" dt="2023-02-23T17:24:27.922" v="3125" actId="1076"/>
          <ac:picMkLst>
            <pc:docMk/>
            <pc:sldMk cId="294991307" sldId="2314"/>
            <ac:picMk id="9" creationId="{23A91502-DC2B-A1FD-7315-8E13E95EAF33}"/>
          </ac:picMkLst>
        </pc:picChg>
        <pc:picChg chg="add mod">
          <ac:chgData name="Sunil Puranik" userId="S::spp@ten.tenna.com::57b032b1-d9f7-4a49-b188-e59b5a50048d" providerId="AD" clId="Web-{5A6A58D3-62F9-EC10-5014-89012A61D7E2}" dt="2023-02-23T17:22:00.855" v="2862" actId="1076"/>
          <ac:picMkLst>
            <pc:docMk/>
            <pc:sldMk cId="294991307" sldId="2314"/>
            <ac:picMk id="10" creationId="{BA560431-17C9-A545-8E9E-0A7FFFB7EC3C}"/>
          </ac:picMkLst>
        </pc:picChg>
        <pc:picChg chg="add mod">
          <ac:chgData name="Sunil Puranik" userId="S::spp@ten.tenna.com::57b032b1-d9f7-4a49-b188-e59b5a50048d" providerId="AD" clId="Web-{5A6A58D3-62F9-EC10-5014-89012A61D7E2}" dt="2023-02-23T17:21:33.354" v="2856" actId="1076"/>
          <ac:picMkLst>
            <pc:docMk/>
            <pc:sldMk cId="294991307" sldId="2314"/>
            <ac:picMk id="11" creationId="{66F20819-2075-89B8-B44B-02B5C6D02EB4}"/>
          </ac:picMkLst>
        </pc:picChg>
        <pc:picChg chg="add mod">
          <ac:chgData name="Sunil Puranik" userId="S::spp@ten.tenna.com::57b032b1-d9f7-4a49-b188-e59b5a50048d" providerId="AD" clId="Web-{5A6A58D3-62F9-EC10-5014-89012A61D7E2}" dt="2023-02-23T17:22:03.449" v="2863" actId="1076"/>
          <ac:picMkLst>
            <pc:docMk/>
            <pc:sldMk cId="294991307" sldId="2314"/>
            <ac:picMk id="13" creationId="{8FD098F9-2617-E2A8-69BB-2ABBCD3B6FF7}"/>
          </ac:picMkLst>
        </pc:picChg>
      </pc:sldChg>
      <pc:sldChg chg="addSp delSp modSp">
        <pc:chgData name="Sunil Puranik" userId="S::spp@ten.tenna.com::57b032b1-d9f7-4a49-b188-e59b5a50048d" providerId="AD" clId="Web-{5A6A58D3-62F9-EC10-5014-89012A61D7E2}" dt="2023-02-23T19:07:42.601" v="4647" actId="1076"/>
        <pc:sldMkLst>
          <pc:docMk/>
          <pc:sldMk cId="2616355847" sldId="2332"/>
        </pc:sldMkLst>
        <pc:spChg chg="mod">
          <ac:chgData name="Sunil Puranik" userId="S::spp@ten.tenna.com::57b032b1-d9f7-4a49-b188-e59b5a50048d" providerId="AD" clId="Web-{5A6A58D3-62F9-EC10-5014-89012A61D7E2}" dt="2023-02-23T17:45:15.183" v="4413" actId="1076"/>
          <ac:spMkLst>
            <pc:docMk/>
            <pc:sldMk cId="2616355847" sldId="2332"/>
            <ac:spMk id="12" creationId="{DCC9199E-4F1D-2023-9E6E-F343518404D9}"/>
          </ac:spMkLst>
        </pc:spChg>
        <pc:picChg chg="add mod">
          <ac:chgData name="Sunil Puranik" userId="S::spp@ten.tenna.com::57b032b1-d9f7-4a49-b188-e59b5a50048d" providerId="AD" clId="Web-{5A6A58D3-62F9-EC10-5014-89012A61D7E2}" dt="2023-02-23T19:07:38.117" v="4645" actId="1076"/>
          <ac:picMkLst>
            <pc:docMk/>
            <pc:sldMk cId="2616355847" sldId="2332"/>
            <ac:picMk id="4" creationId="{21B91D4E-FE9A-C90A-8C22-02AADACE01EE}"/>
          </ac:picMkLst>
        </pc:picChg>
        <pc:picChg chg="add del">
          <ac:chgData name="Sunil Puranik" userId="S::spp@ten.tenna.com::57b032b1-d9f7-4a49-b188-e59b5a50048d" providerId="AD" clId="Web-{5A6A58D3-62F9-EC10-5014-89012A61D7E2}" dt="2023-02-23T17:42:04.317" v="4142"/>
          <ac:picMkLst>
            <pc:docMk/>
            <pc:sldMk cId="2616355847" sldId="2332"/>
            <ac:picMk id="5" creationId="{FFAA1565-202F-864C-EFF4-868EF39258B1}"/>
          </ac:picMkLst>
        </pc:picChg>
        <pc:picChg chg="add mod">
          <ac:chgData name="Sunil Puranik" userId="S::spp@ten.tenna.com::57b032b1-d9f7-4a49-b188-e59b5a50048d" providerId="AD" clId="Web-{5A6A58D3-62F9-EC10-5014-89012A61D7E2}" dt="2023-02-23T19:07:42.601" v="4647" actId="1076"/>
          <ac:picMkLst>
            <pc:docMk/>
            <pc:sldMk cId="2616355847" sldId="2332"/>
            <ac:picMk id="7" creationId="{B35D5B72-5420-6EAC-DB27-5101A82AC7C1}"/>
          </ac:picMkLst>
        </pc:picChg>
        <pc:picChg chg="add del mod">
          <ac:chgData name="Sunil Puranik" userId="S::spp@ten.tenna.com::57b032b1-d9f7-4a49-b188-e59b5a50048d" providerId="AD" clId="Web-{5A6A58D3-62F9-EC10-5014-89012A61D7E2}" dt="2023-02-23T17:50:42.991" v="4418"/>
          <ac:picMkLst>
            <pc:docMk/>
            <pc:sldMk cId="2616355847" sldId="2332"/>
            <ac:picMk id="8" creationId="{816B3CF7-F5AB-7931-60C0-3854AF4F1BA1}"/>
          </ac:picMkLst>
        </pc:picChg>
        <pc:picChg chg="add mod">
          <ac:chgData name="Sunil Puranik" userId="S::spp@ten.tenna.com::57b032b1-d9f7-4a49-b188-e59b5a50048d" providerId="AD" clId="Web-{5A6A58D3-62F9-EC10-5014-89012A61D7E2}" dt="2023-02-23T19:07:30.023" v="4642" actId="14100"/>
          <ac:picMkLst>
            <pc:docMk/>
            <pc:sldMk cId="2616355847" sldId="2332"/>
            <ac:picMk id="9" creationId="{2E1896A8-AF26-5E4D-C0F3-E5E6F8373290}"/>
          </ac:picMkLst>
        </pc:picChg>
      </pc:sldChg>
      <pc:sldChg chg="addSp delSp modSp add replId">
        <pc:chgData name="Sunil Puranik" userId="S::spp@ten.tenna.com::57b032b1-d9f7-4a49-b188-e59b5a50048d" providerId="AD" clId="Web-{5A6A58D3-62F9-EC10-5014-89012A61D7E2}" dt="2023-02-23T16:57:05.367" v="1473" actId="1076"/>
        <pc:sldMkLst>
          <pc:docMk/>
          <pc:sldMk cId="2881411832" sldId="2337"/>
        </pc:sldMkLst>
        <pc:spChg chg="mod">
          <ac:chgData name="Sunil Puranik" userId="S::spp@ten.tenna.com::57b032b1-d9f7-4a49-b188-e59b5a50048d" providerId="AD" clId="Web-{5A6A58D3-62F9-EC10-5014-89012A61D7E2}" dt="2023-02-23T16:52:31.639" v="1381" actId="20577"/>
          <ac:spMkLst>
            <pc:docMk/>
            <pc:sldMk cId="2881411832" sldId="2337"/>
            <ac:spMk id="3" creationId="{8753B491-4140-D344-4265-BBA9DCEB330D}"/>
          </ac:spMkLst>
        </pc:spChg>
        <pc:spChg chg="mod">
          <ac:chgData name="Sunil Puranik" userId="S::spp@ten.tenna.com::57b032b1-d9f7-4a49-b188-e59b5a50048d" providerId="AD" clId="Web-{5A6A58D3-62F9-EC10-5014-89012A61D7E2}" dt="2023-02-23T16:44:17.341" v="1351" actId="20577"/>
          <ac:spMkLst>
            <pc:docMk/>
            <pc:sldMk cId="2881411832" sldId="2337"/>
            <ac:spMk id="12" creationId="{DCC9199E-4F1D-2023-9E6E-F343518404D9}"/>
          </ac:spMkLst>
        </pc:spChg>
        <pc:spChg chg="add del">
          <ac:chgData name="Sunil Puranik" userId="S::spp@ten.tenna.com::57b032b1-d9f7-4a49-b188-e59b5a50048d" providerId="AD" clId="Web-{5A6A58D3-62F9-EC10-5014-89012A61D7E2}" dt="2023-02-23T16:51:41.122" v="1369"/>
          <ac:spMkLst>
            <pc:docMk/>
            <pc:sldMk cId="2881411832" sldId="2337"/>
            <ac:spMk id="14" creationId="{C31B45D4-8A36-9444-9901-C9E2D30D0FB2}"/>
          </ac:spMkLst>
        </pc:spChg>
        <pc:grpChg chg="mod">
          <ac:chgData name="Sunil Puranik" userId="S::spp@ten.tenna.com::57b032b1-d9f7-4a49-b188-e59b5a50048d" providerId="AD" clId="Web-{5A6A58D3-62F9-EC10-5014-89012A61D7E2}" dt="2023-02-23T16:46:42.862" v="1360" actId="1076"/>
          <ac:grpSpMkLst>
            <pc:docMk/>
            <pc:sldMk cId="2881411832" sldId="2337"/>
            <ac:grpSpMk id="16" creationId="{F92DF361-2542-51B6-AADD-26E31AD59458}"/>
          </ac:grpSpMkLst>
        </pc:grpChg>
        <pc:picChg chg="add mod">
          <ac:chgData name="Sunil Puranik" userId="S::spp@ten.tenna.com::57b032b1-d9f7-4a49-b188-e59b5a50048d" providerId="AD" clId="Web-{5A6A58D3-62F9-EC10-5014-89012A61D7E2}" dt="2023-02-23T16:56:54.820" v="1468" actId="1076"/>
          <ac:picMkLst>
            <pc:docMk/>
            <pc:sldMk cId="2881411832" sldId="2337"/>
            <ac:picMk id="4" creationId="{ECFEC882-43D1-807B-4E85-A88D37702DF4}"/>
          </ac:picMkLst>
        </pc:picChg>
        <pc:picChg chg="add del mod">
          <ac:chgData name="Sunil Puranik" userId="S::spp@ten.tenna.com::57b032b1-d9f7-4a49-b188-e59b5a50048d" providerId="AD" clId="Web-{5A6A58D3-62F9-EC10-5014-89012A61D7E2}" dt="2023-02-23T16:57:02.695" v="1472" actId="1076"/>
          <ac:picMkLst>
            <pc:docMk/>
            <pc:sldMk cId="2881411832" sldId="2337"/>
            <ac:picMk id="5" creationId="{7116E01C-5408-0AAA-4309-BB9D8A5F2032}"/>
          </ac:picMkLst>
        </pc:picChg>
        <pc:picChg chg="mod">
          <ac:chgData name="Sunil Puranik" userId="S::spp@ten.tenna.com::57b032b1-d9f7-4a49-b188-e59b5a50048d" providerId="AD" clId="Web-{5A6A58D3-62F9-EC10-5014-89012A61D7E2}" dt="2023-02-23T16:46:45.659" v="1361" actId="1076"/>
          <ac:picMkLst>
            <pc:docMk/>
            <pc:sldMk cId="2881411832" sldId="2337"/>
            <ac:picMk id="7" creationId="{0F0316C3-9A2F-AFBA-60B7-A1DABD092522}"/>
          </ac:picMkLst>
        </pc:picChg>
        <pc:picChg chg="add mod">
          <ac:chgData name="Sunil Puranik" userId="S::spp@ten.tenna.com::57b032b1-d9f7-4a49-b188-e59b5a50048d" providerId="AD" clId="Web-{5A6A58D3-62F9-EC10-5014-89012A61D7E2}" dt="2023-02-23T16:56:49.741" v="1467" actId="1076"/>
          <ac:picMkLst>
            <pc:docMk/>
            <pc:sldMk cId="2881411832" sldId="2337"/>
            <ac:picMk id="8" creationId="{3B8680E5-D3A5-24BF-41F2-C0A43C657873}"/>
          </ac:picMkLst>
        </pc:picChg>
        <pc:picChg chg="add del">
          <ac:chgData name="Sunil Puranik" userId="S::spp@ten.tenna.com::57b032b1-d9f7-4a49-b188-e59b5a50048d" providerId="AD" clId="Web-{5A6A58D3-62F9-EC10-5014-89012A61D7E2}" dt="2023-02-23T16:51:41.122" v="1369"/>
          <ac:picMkLst>
            <pc:docMk/>
            <pc:sldMk cId="2881411832" sldId="2337"/>
            <ac:picMk id="9" creationId="{FC32CD26-60EB-4936-7056-2FA8793E2158}"/>
          </ac:picMkLst>
        </pc:picChg>
        <pc:picChg chg="add del">
          <ac:chgData name="Sunil Puranik" userId="S::spp@ten.tenna.com::57b032b1-d9f7-4a49-b188-e59b5a50048d" providerId="AD" clId="Web-{5A6A58D3-62F9-EC10-5014-89012A61D7E2}" dt="2023-02-23T16:51:41.122" v="1369"/>
          <ac:picMkLst>
            <pc:docMk/>
            <pc:sldMk cId="2881411832" sldId="2337"/>
            <ac:picMk id="10" creationId="{5953016D-9D9E-6978-4280-2D7FA1FBFDE3}"/>
          </ac:picMkLst>
        </pc:picChg>
        <pc:picChg chg="add del">
          <ac:chgData name="Sunil Puranik" userId="S::spp@ten.tenna.com::57b032b1-d9f7-4a49-b188-e59b5a50048d" providerId="AD" clId="Web-{5A6A58D3-62F9-EC10-5014-89012A61D7E2}" dt="2023-02-23T16:51:41.122" v="1369"/>
          <ac:picMkLst>
            <pc:docMk/>
            <pc:sldMk cId="2881411832" sldId="2337"/>
            <ac:picMk id="11" creationId="{333FD1A1-D3BE-96BE-CBB9-6EE891222AA5}"/>
          </ac:picMkLst>
        </pc:picChg>
        <pc:picChg chg="add del">
          <ac:chgData name="Sunil Puranik" userId="S::spp@ten.tenna.com::57b032b1-d9f7-4a49-b188-e59b5a50048d" providerId="AD" clId="Web-{5A6A58D3-62F9-EC10-5014-89012A61D7E2}" dt="2023-02-23T16:51:41.122" v="1369"/>
          <ac:picMkLst>
            <pc:docMk/>
            <pc:sldMk cId="2881411832" sldId="2337"/>
            <ac:picMk id="13" creationId="{E2422664-7B6B-DD1C-CE86-F81C220D1CE6}"/>
          </ac:picMkLst>
        </pc:picChg>
        <pc:picChg chg="mod">
          <ac:chgData name="Sunil Puranik" userId="S::spp@ten.tenna.com::57b032b1-d9f7-4a49-b188-e59b5a50048d" providerId="AD" clId="Web-{5A6A58D3-62F9-EC10-5014-89012A61D7E2}" dt="2023-02-23T16:52:16.248" v="1378" actId="14100"/>
          <ac:picMkLst>
            <pc:docMk/>
            <pc:sldMk cId="2881411832" sldId="2337"/>
            <ac:picMk id="15" creationId="{B5B5B67A-EF3B-246D-17BF-C450EC9523EA}"/>
          </ac:picMkLst>
        </pc:picChg>
        <pc:picChg chg="add del">
          <ac:chgData name="Sunil Puranik" userId="S::spp@ten.tenna.com::57b032b1-d9f7-4a49-b188-e59b5a50048d" providerId="AD" clId="Web-{5A6A58D3-62F9-EC10-5014-89012A61D7E2}" dt="2023-02-23T16:51:41.122" v="1369"/>
          <ac:picMkLst>
            <pc:docMk/>
            <pc:sldMk cId="2881411832" sldId="2337"/>
            <ac:picMk id="17" creationId="{E3D67882-C4E2-8E0D-4B03-771D37253F8C}"/>
          </ac:picMkLst>
        </pc:picChg>
        <pc:picChg chg="add del">
          <ac:chgData name="Sunil Puranik" userId="S::spp@ten.tenna.com::57b032b1-d9f7-4a49-b188-e59b5a50048d" providerId="AD" clId="Web-{5A6A58D3-62F9-EC10-5014-89012A61D7E2}" dt="2023-02-23T16:51:41.122" v="1369"/>
          <ac:picMkLst>
            <pc:docMk/>
            <pc:sldMk cId="2881411832" sldId="2337"/>
            <ac:picMk id="18" creationId="{78B2A497-1DFD-E447-C761-CB64DDEBB8E7}"/>
          </ac:picMkLst>
        </pc:picChg>
        <pc:picChg chg="add del">
          <ac:chgData name="Sunil Puranik" userId="S::spp@ten.tenna.com::57b032b1-d9f7-4a49-b188-e59b5a50048d" providerId="AD" clId="Web-{5A6A58D3-62F9-EC10-5014-89012A61D7E2}" dt="2023-02-23T16:51:41.122" v="1369"/>
          <ac:picMkLst>
            <pc:docMk/>
            <pc:sldMk cId="2881411832" sldId="2337"/>
            <ac:picMk id="19" creationId="{0AD35E44-3BD5-652B-599A-F5A768FC4D0A}"/>
          </ac:picMkLst>
        </pc:picChg>
        <pc:picChg chg="add mod">
          <ac:chgData name="Sunil Puranik" userId="S::spp@ten.tenna.com::57b032b1-d9f7-4a49-b188-e59b5a50048d" providerId="AD" clId="Web-{5A6A58D3-62F9-EC10-5014-89012A61D7E2}" dt="2023-02-23T16:56:45.757" v="1466" actId="1076"/>
          <ac:picMkLst>
            <pc:docMk/>
            <pc:sldMk cId="2881411832" sldId="2337"/>
            <ac:picMk id="20" creationId="{883830D2-A941-B68C-77C3-73F3C277F0C0}"/>
          </ac:picMkLst>
        </pc:picChg>
        <pc:picChg chg="add mod">
          <ac:chgData name="Sunil Puranik" userId="S::spp@ten.tenna.com::57b032b1-d9f7-4a49-b188-e59b5a50048d" providerId="AD" clId="Web-{5A6A58D3-62F9-EC10-5014-89012A61D7E2}" dt="2023-02-23T16:57:05.367" v="1473" actId="1076"/>
          <ac:picMkLst>
            <pc:docMk/>
            <pc:sldMk cId="2881411832" sldId="2337"/>
            <ac:picMk id="21" creationId="{922E2DC9-69C0-2521-2B2B-BD859EEAEA0A}"/>
          </ac:picMkLst>
        </pc:picChg>
      </pc:sldChg>
      <pc:sldChg chg="addSp delSp modSp add replId">
        <pc:chgData name="Sunil Puranik" userId="S::spp@ten.tenna.com::57b032b1-d9f7-4a49-b188-e59b5a50048d" providerId="AD" clId="Web-{5A6A58D3-62F9-EC10-5014-89012A61D7E2}" dt="2023-02-23T19:03:26.342" v="4613" actId="1076"/>
        <pc:sldMkLst>
          <pc:docMk/>
          <pc:sldMk cId="1736652544" sldId="2338"/>
        </pc:sldMkLst>
        <pc:spChg chg="mod">
          <ac:chgData name="Sunil Puranik" userId="S::spp@ten.tenna.com::57b032b1-d9f7-4a49-b188-e59b5a50048d" providerId="AD" clId="Web-{5A6A58D3-62F9-EC10-5014-89012A61D7E2}" dt="2023-02-23T17:25:22.721" v="3160" actId="20577"/>
          <ac:spMkLst>
            <pc:docMk/>
            <pc:sldMk cId="1736652544" sldId="2338"/>
            <ac:spMk id="3" creationId="{8753B491-4140-D344-4265-BBA9DCEB330D}"/>
          </ac:spMkLst>
        </pc:spChg>
        <pc:spChg chg="mod">
          <ac:chgData name="Sunil Puranik" userId="S::spp@ten.tenna.com::57b032b1-d9f7-4a49-b188-e59b5a50048d" providerId="AD" clId="Web-{5A6A58D3-62F9-EC10-5014-89012A61D7E2}" dt="2023-02-23T17:27:23.834" v="3391" actId="1076"/>
          <ac:spMkLst>
            <pc:docMk/>
            <pc:sldMk cId="1736652544" sldId="2338"/>
            <ac:spMk id="12" creationId="{DCC9199E-4F1D-2023-9E6E-F343518404D9}"/>
          </ac:spMkLst>
        </pc:spChg>
        <pc:picChg chg="add mod ord">
          <ac:chgData name="Sunil Puranik" userId="S::spp@ten.tenna.com::57b032b1-d9f7-4a49-b188-e59b5a50048d" providerId="AD" clId="Web-{5A6A58D3-62F9-EC10-5014-89012A61D7E2}" dt="2023-02-23T19:02:07.026" v="4593" actId="1076"/>
          <ac:picMkLst>
            <pc:docMk/>
            <pc:sldMk cId="1736652544" sldId="2338"/>
            <ac:picMk id="4" creationId="{3C66B806-E7C1-DC5B-EE7C-39CC05D6F06D}"/>
          </ac:picMkLst>
        </pc:picChg>
        <pc:picChg chg="add del mod">
          <ac:chgData name="Sunil Puranik" userId="S::spp@ten.tenna.com::57b032b1-d9f7-4a49-b188-e59b5a50048d" providerId="AD" clId="Web-{5A6A58D3-62F9-EC10-5014-89012A61D7E2}" dt="2023-02-23T18:57:01.483" v="4543"/>
          <ac:picMkLst>
            <pc:docMk/>
            <pc:sldMk cId="1736652544" sldId="2338"/>
            <ac:picMk id="5" creationId="{8FC9F9E1-4169-9441-079F-74423034A247}"/>
          </ac:picMkLst>
        </pc:picChg>
        <pc:picChg chg="add mod">
          <ac:chgData name="Sunil Puranik" userId="S::spp@ten.tenna.com::57b032b1-d9f7-4a49-b188-e59b5a50048d" providerId="AD" clId="Web-{5A6A58D3-62F9-EC10-5014-89012A61D7E2}" dt="2023-02-23T19:03:23.935" v="4612" actId="14100"/>
          <ac:picMkLst>
            <pc:docMk/>
            <pc:sldMk cId="1736652544" sldId="2338"/>
            <ac:picMk id="6" creationId="{558A058F-AA39-A5D7-AA74-A062281BEDC8}"/>
          </ac:picMkLst>
        </pc:picChg>
        <pc:picChg chg="del">
          <ac:chgData name="Sunil Puranik" userId="S::spp@ten.tenna.com::57b032b1-d9f7-4a49-b188-e59b5a50048d" providerId="AD" clId="Web-{5A6A58D3-62F9-EC10-5014-89012A61D7E2}" dt="2023-02-23T17:27:11.787" v="3370"/>
          <ac:picMkLst>
            <pc:docMk/>
            <pc:sldMk cId="1736652544" sldId="2338"/>
            <ac:picMk id="7" creationId="{8F71ADDB-CE1D-0B56-8BDA-765594217570}"/>
          </ac:picMkLst>
        </pc:picChg>
        <pc:picChg chg="add mod">
          <ac:chgData name="Sunil Puranik" userId="S::spp@ten.tenna.com::57b032b1-d9f7-4a49-b188-e59b5a50048d" providerId="AD" clId="Web-{5A6A58D3-62F9-EC10-5014-89012A61D7E2}" dt="2023-02-23T19:03:09.935" v="4611" actId="1076"/>
          <ac:picMkLst>
            <pc:docMk/>
            <pc:sldMk cId="1736652544" sldId="2338"/>
            <ac:picMk id="7" creationId="{B5615679-143E-7503-5D72-A885498FF8C4}"/>
          </ac:picMkLst>
        </pc:picChg>
        <pc:picChg chg="del">
          <ac:chgData name="Sunil Puranik" userId="S::spp@ten.tenna.com::57b032b1-d9f7-4a49-b188-e59b5a50048d" providerId="AD" clId="Web-{5A6A58D3-62F9-EC10-5014-89012A61D7E2}" dt="2023-02-23T17:27:11.037" v="3369"/>
          <ac:picMkLst>
            <pc:docMk/>
            <pc:sldMk cId="1736652544" sldId="2338"/>
            <ac:picMk id="8" creationId="{248E47EE-0325-938E-7207-E06AA3D84BBB}"/>
          </ac:picMkLst>
        </pc:picChg>
        <pc:picChg chg="add mod ord">
          <ac:chgData name="Sunil Puranik" userId="S::spp@ten.tenna.com::57b032b1-d9f7-4a49-b188-e59b5a50048d" providerId="AD" clId="Web-{5A6A58D3-62F9-EC10-5014-89012A61D7E2}" dt="2023-02-23T19:02:35.496" v="4599"/>
          <ac:picMkLst>
            <pc:docMk/>
            <pc:sldMk cId="1736652544" sldId="2338"/>
            <ac:picMk id="8" creationId="{692F2471-CA2F-761D-FB26-332DFCC3970C}"/>
          </ac:picMkLst>
        </pc:picChg>
        <pc:picChg chg="add del mod">
          <ac:chgData name="Sunil Puranik" userId="S::spp@ten.tenna.com::57b032b1-d9f7-4a49-b188-e59b5a50048d" providerId="AD" clId="Web-{5A6A58D3-62F9-EC10-5014-89012A61D7E2}" dt="2023-02-23T18:57:04.202" v="4545"/>
          <ac:picMkLst>
            <pc:docMk/>
            <pc:sldMk cId="1736652544" sldId="2338"/>
            <ac:picMk id="9" creationId="{D728476B-96FE-DBD7-3F7C-8AB1226B8954}"/>
          </ac:picMkLst>
        </pc:picChg>
        <pc:picChg chg="add mod">
          <ac:chgData name="Sunil Puranik" userId="S::spp@ten.tenna.com::57b032b1-d9f7-4a49-b188-e59b5a50048d" providerId="AD" clId="Web-{5A6A58D3-62F9-EC10-5014-89012A61D7E2}" dt="2023-02-23T19:02:43.543" v="4602" actId="1076"/>
          <ac:picMkLst>
            <pc:docMk/>
            <pc:sldMk cId="1736652544" sldId="2338"/>
            <ac:picMk id="10" creationId="{A6A71CB4-CCDF-0FD7-F746-A72DC7EAED88}"/>
          </ac:picMkLst>
        </pc:picChg>
        <pc:picChg chg="add del mod ord">
          <ac:chgData name="Sunil Puranik" userId="S::spp@ten.tenna.com::57b032b1-d9f7-4a49-b188-e59b5a50048d" providerId="AD" clId="Web-{5A6A58D3-62F9-EC10-5014-89012A61D7E2}" dt="2023-02-23T18:56:58.374" v="4541"/>
          <ac:picMkLst>
            <pc:docMk/>
            <pc:sldMk cId="1736652544" sldId="2338"/>
            <ac:picMk id="11" creationId="{DD04ECF8-442F-C2A3-9D59-22E3DED6ACA4}"/>
          </ac:picMkLst>
        </pc:picChg>
        <pc:picChg chg="add mod">
          <ac:chgData name="Sunil Puranik" userId="S::spp@ten.tenna.com::57b032b1-d9f7-4a49-b188-e59b5a50048d" providerId="AD" clId="Web-{5A6A58D3-62F9-EC10-5014-89012A61D7E2}" dt="2023-02-23T19:03:26.342" v="4613" actId="1076"/>
          <ac:picMkLst>
            <pc:docMk/>
            <pc:sldMk cId="1736652544" sldId="2338"/>
            <ac:picMk id="13" creationId="{ADACD8D9-EAE1-33F3-1E90-17C4AECEAD56}"/>
          </ac:picMkLst>
        </pc:picChg>
        <pc:picChg chg="add del mod">
          <ac:chgData name="Sunil Puranik" userId="S::spp@ten.tenna.com::57b032b1-d9f7-4a49-b188-e59b5a50048d" providerId="AD" clId="Web-{5A6A58D3-62F9-EC10-5014-89012A61D7E2}" dt="2023-02-23T17:31:11.889" v="3438"/>
          <ac:picMkLst>
            <pc:docMk/>
            <pc:sldMk cId="1736652544" sldId="2338"/>
            <ac:picMk id="14" creationId="{E3B27498-23A8-1FC9-1A6A-2F4C7786EB78}"/>
          </ac:picMkLst>
        </pc:picChg>
        <pc:picChg chg="add mod">
          <ac:chgData name="Sunil Puranik" userId="S::spp@ten.tenna.com::57b032b1-d9f7-4a49-b188-e59b5a50048d" providerId="AD" clId="Web-{5A6A58D3-62F9-EC10-5014-89012A61D7E2}" dt="2023-02-23T18:59:48.162" v="4566" actId="1076"/>
          <ac:picMkLst>
            <pc:docMk/>
            <pc:sldMk cId="1736652544" sldId="2338"/>
            <ac:picMk id="16" creationId="{76FA8DAB-96FF-1108-C9DB-49A040B6AFC9}"/>
          </ac:picMkLst>
        </pc:picChg>
        <pc:picChg chg="add del mod">
          <ac:chgData name="Sunil Puranik" userId="S::spp@ten.tenna.com::57b032b1-d9f7-4a49-b188-e59b5a50048d" providerId="AD" clId="Web-{5A6A58D3-62F9-EC10-5014-89012A61D7E2}" dt="2023-02-23T17:29:35.948" v="3413"/>
          <ac:picMkLst>
            <pc:docMk/>
            <pc:sldMk cId="1736652544" sldId="2338"/>
            <ac:picMk id="17" creationId="{CA75911B-4C84-77DC-95A3-EB664840C4EF}"/>
          </ac:picMkLst>
        </pc:picChg>
        <pc:picChg chg="add del mod ord">
          <ac:chgData name="Sunil Puranik" userId="S::spp@ten.tenna.com::57b032b1-d9f7-4a49-b188-e59b5a50048d" providerId="AD" clId="Web-{5A6A58D3-62F9-EC10-5014-89012A61D7E2}" dt="2023-02-23T18:56:59.577" v="4542"/>
          <ac:picMkLst>
            <pc:docMk/>
            <pc:sldMk cId="1736652544" sldId="2338"/>
            <ac:picMk id="18" creationId="{FEE3D600-F31A-D14D-ACF9-750B1CD53B2D}"/>
          </ac:picMkLst>
        </pc:picChg>
        <pc:picChg chg="add del mod">
          <ac:chgData name="Sunil Puranik" userId="S::spp@ten.tenna.com::57b032b1-d9f7-4a49-b188-e59b5a50048d" providerId="AD" clId="Web-{5A6A58D3-62F9-EC10-5014-89012A61D7E2}" dt="2023-02-23T18:57:03.046" v="4544"/>
          <ac:picMkLst>
            <pc:docMk/>
            <pc:sldMk cId="1736652544" sldId="2338"/>
            <ac:picMk id="19" creationId="{A275B76C-CF4D-C37C-5115-C409BC210C97}"/>
          </ac:picMkLst>
        </pc:picChg>
        <pc:picChg chg="add del mod">
          <ac:chgData name="Sunil Puranik" userId="S::spp@ten.tenna.com::57b032b1-d9f7-4a49-b188-e59b5a50048d" providerId="AD" clId="Web-{5A6A58D3-62F9-EC10-5014-89012A61D7E2}" dt="2023-02-23T18:57:05.046" v="4546"/>
          <ac:picMkLst>
            <pc:docMk/>
            <pc:sldMk cId="1736652544" sldId="2338"/>
            <ac:picMk id="20" creationId="{6D1F32FC-0EFA-29CE-DAF7-D8A0F1E8A201}"/>
          </ac:picMkLst>
        </pc:picChg>
      </pc:sldChg>
      <pc:sldChg chg="modSp add ord replId">
        <pc:chgData name="Sunil Puranik" userId="S::spp@ten.tenna.com::57b032b1-d9f7-4a49-b188-e59b5a50048d" providerId="AD" clId="Web-{5A6A58D3-62F9-EC10-5014-89012A61D7E2}" dt="2023-02-23T19:09:21.277" v="4654" actId="1076"/>
        <pc:sldMkLst>
          <pc:docMk/>
          <pc:sldMk cId="1099188173" sldId="2339"/>
        </pc:sldMkLst>
        <pc:spChg chg="mod">
          <ac:chgData name="Sunil Puranik" userId="S::spp@ten.tenna.com::57b032b1-d9f7-4a49-b188-e59b5a50048d" providerId="AD" clId="Web-{5A6A58D3-62F9-EC10-5014-89012A61D7E2}" dt="2023-02-23T17:32:42.548" v="3459" actId="20577"/>
          <ac:spMkLst>
            <pc:docMk/>
            <pc:sldMk cId="1099188173" sldId="2339"/>
            <ac:spMk id="3" creationId="{8753B491-4140-D344-4265-BBA9DCEB330D}"/>
          </ac:spMkLst>
        </pc:spChg>
        <pc:spChg chg="mod">
          <ac:chgData name="Sunil Puranik" userId="S::spp@ten.tenna.com::57b032b1-d9f7-4a49-b188-e59b5a50048d" providerId="AD" clId="Web-{5A6A58D3-62F9-EC10-5014-89012A61D7E2}" dt="2023-02-23T17:33:13.190" v="3485" actId="20577"/>
          <ac:spMkLst>
            <pc:docMk/>
            <pc:sldMk cId="1099188173" sldId="2339"/>
            <ac:spMk id="12" creationId="{DCC9199E-4F1D-2023-9E6E-F343518404D9}"/>
          </ac:spMkLst>
        </pc:spChg>
        <pc:picChg chg="mod">
          <ac:chgData name="Sunil Puranik" userId="S::spp@ten.tenna.com::57b032b1-d9f7-4a49-b188-e59b5a50048d" providerId="AD" clId="Web-{5A6A58D3-62F9-EC10-5014-89012A61D7E2}" dt="2023-02-23T19:09:11.558" v="4651" actId="1076"/>
          <ac:picMkLst>
            <pc:docMk/>
            <pc:sldMk cId="1099188173" sldId="2339"/>
            <ac:picMk id="5" creationId="{8FC9F9E1-4169-9441-079F-74423034A247}"/>
          </ac:picMkLst>
        </pc:picChg>
        <pc:picChg chg="mod">
          <ac:chgData name="Sunil Puranik" userId="S::spp@ten.tenna.com::57b032b1-d9f7-4a49-b188-e59b5a50048d" providerId="AD" clId="Web-{5A6A58D3-62F9-EC10-5014-89012A61D7E2}" dt="2023-02-23T19:09:21.277" v="4654" actId="1076"/>
          <ac:picMkLst>
            <pc:docMk/>
            <pc:sldMk cId="1099188173" sldId="2339"/>
            <ac:picMk id="9" creationId="{D728476B-96FE-DBD7-3F7C-8AB1226B8954}"/>
          </ac:picMkLst>
        </pc:picChg>
        <pc:picChg chg="mod">
          <ac:chgData name="Sunil Puranik" userId="S::spp@ten.tenna.com::57b032b1-d9f7-4a49-b188-e59b5a50048d" providerId="AD" clId="Web-{5A6A58D3-62F9-EC10-5014-89012A61D7E2}" dt="2023-02-23T19:09:15.902" v="4653" actId="1076"/>
          <ac:picMkLst>
            <pc:docMk/>
            <pc:sldMk cId="1099188173" sldId="2339"/>
            <ac:picMk id="20" creationId="{6D1F32FC-0EFA-29CE-DAF7-D8A0F1E8A201}"/>
          </ac:picMkLst>
        </pc:picChg>
      </pc:sldChg>
      <pc:sldChg chg="addSp delSp modSp add replId">
        <pc:chgData name="Sunil Puranik" userId="S::spp@ten.tenna.com::57b032b1-d9f7-4a49-b188-e59b5a50048d" providerId="AD" clId="Web-{5A6A58D3-62F9-EC10-5014-89012A61D7E2}" dt="2023-02-23T19:06:55.084" v="4635"/>
        <pc:sldMkLst>
          <pc:docMk/>
          <pc:sldMk cId="1310992619" sldId="2340"/>
        </pc:sldMkLst>
        <pc:spChg chg="mod">
          <ac:chgData name="Sunil Puranik" userId="S::spp@ten.tenna.com::57b032b1-d9f7-4a49-b188-e59b5a50048d" providerId="AD" clId="Web-{5A6A58D3-62F9-EC10-5014-89012A61D7E2}" dt="2023-02-23T17:36:31.462" v="3794" actId="20577"/>
          <ac:spMkLst>
            <pc:docMk/>
            <pc:sldMk cId="1310992619" sldId="2340"/>
            <ac:spMk id="3" creationId="{8753B491-4140-D344-4265-BBA9DCEB330D}"/>
          </ac:spMkLst>
        </pc:spChg>
        <pc:spChg chg="mod">
          <ac:chgData name="Sunil Puranik" userId="S::spp@ten.tenna.com::57b032b1-d9f7-4a49-b188-e59b5a50048d" providerId="AD" clId="Web-{5A6A58D3-62F9-EC10-5014-89012A61D7E2}" dt="2023-02-23T17:39:27.750" v="3984" actId="20577"/>
          <ac:spMkLst>
            <pc:docMk/>
            <pc:sldMk cId="1310992619" sldId="2340"/>
            <ac:spMk id="12" creationId="{DCC9199E-4F1D-2023-9E6E-F343518404D9}"/>
          </ac:spMkLst>
        </pc:spChg>
        <pc:picChg chg="add del mod">
          <ac:chgData name="Sunil Puranik" userId="S::spp@ten.tenna.com::57b032b1-d9f7-4a49-b188-e59b5a50048d" providerId="AD" clId="Web-{5A6A58D3-62F9-EC10-5014-89012A61D7E2}" dt="2023-02-23T18:23:18.063" v="4437"/>
          <ac:picMkLst>
            <pc:docMk/>
            <pc:sldMk cId="1310992619" sldId="2340"/>
            <ac:picMk id="4" creationId="{B1091818-8987-CD15-A342-9BB31973EB2C}"/>
          </ac:picMkLst>
        </pc:picChg>
        <pc:picChg chg="del">
          <ac:chgData name="Sunil Puranik" userId="S::spp@ten.tenna.com::57b032b1-d9f7-4a49-b188-e59b5a50048d" providerId="AD" clId="Web-{5A6A58D3-62F9-EC10-5014-89012A61D7E2}" dt="2023-02-23T18:22:44.796" v="4429"/>
          <ac:picMkLst>
            <pc:docMk/>
            <pc:sldMk cId="1310992619" sldId="2340"/>
            <ac:picMk id="5" creationId="{8FC9F9E1-4169-9441-079F-74423034A247}"/>
          </ac:picMkLst>
        </pc:picChg>
        <pc:picChg chg="add del mod ord">
          <ac:chgData name="Sunil Puranik" userId="S::spp@ten.tenna.com::57b032b1-d9f7-4a49-b188-e59b5a50048d" providerId="AD" clId="Web-{5A6A58D3-62F9-EC10-5014-89012A61D7E2}" dt="2023-02-23T18:40:17.211" v="4458"/>
          <ac:picMkLst>
            <pc:docMk/>
            <pc:sldMk cId="1310992619" sldId="2340"/>
            <ac:picMk id="6" creationId="{DB3A5FAC-91ED-D0BA-8DB6-02FAF49F911E}"/>
          </ac:picMkLst>
        </pc:picChg>
        <pc:picChg chg="add del mod ord">
          <ac:chgData name="Sunil Puranik" userId="S::spp@ten.tenna.com::57b032b1-d9f7-4a49-b188-e59b5a50048d" providerId="AD" clId="Web-{5A6A58D3-62F9-EC10-5014-89012A61D7E2}" dt="2023-02-23T18:49:08.591" v="4478"/>
          <ac:picMkLst>
            <pc:docMk/>
            <pc:sldMk cId="1310992619" sldId="2340"/>
            <ac:picMk id="7" creationId="{CEA69E8F-5EAA-051E-12BD-10243415BED3}"/>
          </ac:picMkLst>
        </pc:picChg>
        <pc:picChg chg="add del mod ord">
          <ac:chgData name="Sunil Puranik" userId="S::spp@ten.tenna.com::57b032b1-d9f7-4a49-b188-e59b5a50048d" providerId="AD" clId="Web-{5A6A58D3-62F9-EC10-5014-89012A61D7E2}" dt="2023-02-23T19:04:38.657" v="4621"/>
          <ac:picMkLst>
            <pc:docMk/>
            <pc:sldMk cId="1310992619" sldId="2340"/>
            <ac:picMk id="8" creationId="{EEB2F7D5-F705-4D33-1762-DCB8FCAE3F42}"/>
          </ac:picMkLst>
        </pc:picChg>
        <pc:picChg chg="del mod">
          <ac:chgData name="Sunil Puranik" userId="S::spp@ten.tenna.com::57b032b1-d9f7-4a49-b188-e59b5a50048d" providerId="AD" clId="Web-{5A6A58D3-62F9-EC10-5014-89012A61D7E2}" dt="2023-02-23T18:22:55.515" v="4434"/>
          <ac:picMkLst>
            <pc:docMk/>
            <pc:sldMk cId="1310992619" sldId="2340"/>
            <ac:picMk id="9" creationId="{D728476B-96FE-DBD7-3F7C-8AB1226B8954}"/>
          </ac:picMkLst>
        </pc:picChg>
        <pc:picChg chg="add del mod">
          <ac:chgData name="Sunil Puranik" userId="S::spp@ten.tenna.com::57b032b1-d9f7-4a49-b188-e59b5a50048d" providerId="AD" clId="Web-{5A6A58D3-62F9-EC10-5014-89012A61D7E2}" dt="2023-02-23T18:50:22.453" v="4484"/>
          <ac:picMkLst>
            <pc:docMk/>
            <pc:sldMk cId="1310992619" sldId="2340"/>
            <ac:picMk id="10" creationId="{1D955FA9-6B09-21B0-B43B-D901B6EA0A01}"/>
          </ac:picMkLst>
        </pc:picChg>
        <pc:picChg chg="del">
          <ac:chgData name="Sunil Puranik" userId="S::spp@ten.tenna.com::57b032b1-d9f7-4a49-b188-e59b5a50048d" providerId="AD" clId="Web-{5A6A58D3-62F9-EC10-5014-89012A61D7E2}" dt="2023-02-23T18:23:28.985" v="4442"/>
          <ac:picMkLst>
            <pc:docMk/>
            <pc:sldMk cId="1310992619" sldId="2340"/>
            <ac:picMk id="11" creationId="{DD04ECF8-442F-C2A3-9D59-22E3DED6ACA4}"/>
          </ac:picMkLst>
        </pc:picChg>
        <pc:picChg chg="add mod ord">
          <ac:chgData name="Sunil Puranik" userId="S::spp@ten.tenna.com::57b032b1-d9f7-4a49-b188-e59b5a50048d" providerId="AD" clId="Web-{5A6A58D3-62F9-EC10-5014-89012A61D7E2}" dt="2023-02-23T19:05:29.862" v="4630"/>
          <ac:picMkLst>
            <pc:docMk/>
            <pc:sldMk cId="1310992619" sldId="2340"/>
            <ac:picMk id="13" creationId="{35FC228D-464B-CF2F-AE77-0D62B3A4693C}"/>
          </ac:picMkLst>
        </pc:picChg>
        <pc:picChg chg="add mod">
          <ac:chgData name="Sunil Puranik" userId="S::spp@ten.tenna.com::57b032b1-d9f7-4a49-b188-e59b5a50048d" providerId="AD" clId="Web-{5A6A58D3-62F9-EC10-5014-89012A61D7E2}" dt="2023-02-23T18:54:52.229" v="4540" actId="1076"/>
          <ac:picMkLst>
            <pc:docMk/>
            <pc:sldMk cId="1310992619" sldId="2340"/>
            <ac:picMk id="15" creationId="{8040423C-5A8A-5B3A-191C-FE7BB546AAA8}"/>
          </ac:picMkLst>
        </pc:picChg>
        <pc:picChg chg="add del mod">
          <ac:chgData name="Sunil Puranik" userId="S::spp@ten.tenna.com::57b032b1-d9f7-4a49-b188-e59b5a50048d" providerId="AD" clId="Web-{5A6A58D3-62F9-EC10-5014-89012A61D7E2}" dt="2023-02-23T19:05:41.066" v="4633" actId="1076"/>
          <ac:picMkLst>
            <pc:docMk/>
            <pc:sldMk cId="1310992619" sldId="2340"/>
            <ac:picMk id="16" creationId="{76FA8DAB-96FF-1108-C9DB-49A040B6AFC9}"/>
          </ac:picMkLst>
        </pc:picChg>
        <pc:picChg chg="add mod ord">
          <ac:chgData name="Sunil Puranik" userId="S::spp@ten.tenna.com::57b032b1-d9f7-4a49-b188-e59b5a50048d" providerId="AD" clId="Web-{5A6A58D3-62F9-EC10-5014-89012A61D7E2}" dt="2023-02-23T19:05:25.252" v="4629"/>
          <ac:picMkLst>
            <pc:docMk/>
            <pc:sldMk cId="1310992619" sldId="2340"/>
            <ac:picMk id="17" creationId="{D00621BF-8A9A-6564-35DF-346DEE100DFB}"/>
          </ac:picMkLst>
        </pc:picChg>
        <pc:picChg chg="del">
          <ac:chgData name="Sunil Puranik" userId="S::spp@ten.tenna.com::57b032b1-d9f7-4a49-b188-e59b5a50048d" providerId="AD" clId="Web-{5A6A58D3-62F9-EC10-5014-89012A61D7E2}" dt="2023-02-23T18:23:27.360" v="4441"/>
          <ac:picMkLst>
            <pc:docMk/>
            <pc:sldMk cId="1310992619" sldId="2340"/>
            <ac:picMk id="18" creationId="{FEE3D600-F31A-D14D-ACF9-750B1CD53B2D}"/>
          </ac:picMkLst>
        </pc:picChg>
        <pc:picChg chg="add del">
          <ac:chgData name="Sunil Puranik" userId="S::spp@ten.tenna.com::57b032b1-d9f7-4a49-b188-e59b5a50048d" providerId="AD" clId="Web-{5A6A58D3-62F9-EC10-5014-89012A61D7E2}" dt="2023-02-23T18:23:39.938" v="4447"/>
          <ac:picMkLst>
            <pc:docMk/>
            <pc:sldMk cId="1310992619" sldId="2340"/>
            <ac:picMk id="19" creationId="{A275B76C-CF4D-C37C-5115-C409BC210C97}"/>
          </ac:picMkLst>
        </pc:picChg>
        <pc:picChg chg="del mod">
          <ac:chgData name="Sunil Puranik" userId="S::spp@ten.tenna.com::57b032b1-d9f7-4a49-b188-e59b5a50048d" providerId="AD" clId="Web-{5A6A58D3-62F9-EC10-5014-89012A61D7E2}" dt="2023-02-23T18:22:56.702" v="4435"/>
          <ac:picMkLst>
            <pc:docMk/>
            <pc:sldMk cId="1310992619" sldId="2340"/>
            <ac:picMk id="20" creationId="{6D1F32FC-0EFA-29CE-DAF7-D8A0F1E8A201}"/>
          </ac:picMkLst>
        </pc:picChg>
        <pc:picChg chg="add mod">
          <ac:chgData name="Sunil Puranik" userId="S::spp@ten.tenna.com::57b032b1-d9f7-4a49-b188-e59b5a50048d" providerId="AD" clId="Web-{5A6A58D3-62F9-EC10-5014-89012A61D7E2}" dt="2023-02-23T19:04:19.719" v="4619" actId="1076"/>
          <ac:picMkLst>
            <pc:docMk/>
            <pc:sldMk cId="1310992619" sldId="2340"/>
            <ac:picMk id="21" creationId="{94A33CC0-8D1F-2326-AFFA-22BCFE21389B}"/>
          </ac:picMkLst>
        </pc:picChg>
        <pc:picChg chg="add mod ord">
          <ac:chgData name="Sunil Puranik" userId="S::spp@ten.tenna.com::57b032b1-d9f7-4a49-b188-e59b5a50048d" providerId="AD" clId="Web-{5A6A58D3-62F9-EC10-5014-89012A61D7E2}" dt="2023-02-23T19:06:55.084" v="4635"/>
          <ac:picMkLst>
            <pc:docMk/>
            <pc:sldMk cId="1310992619" sldId="2340"/>
            <ac:picMk id="22" creationId="{9244A18D-D0BC-7B3C-8743-C485570B21C4}"/>
          </ac:picMkLst>
        </pc:picChg>
      </pc:sldChg>
    </pc:docChg>
  </pc:docChgLst>
  <pc:docChgLst>
    <pc:chgData name="Sunil Puranik" userId="S::spp@ten.tenna.com::57b032b1-d9f7-4a49-b188-e59b5a50048d" providerId="AD" clId="Web-{AC5E73D3-1D2F-0630-6D4B-21FD3BFF951A}"/>
    <pc:docChg chg="modSld">
      <pc:chgData name="Sunil Puranik" userId="S::spp@ten.tenna.com::57b032b1-d9f7-4a49-b188-e59b5a50048d" providerId="AD" clId="Web-{AC5E73D3-1D2F-0630-6D4B-21FD3BFF951A}" dt="2023-02-21T22:16:46.568" v="280"/>
      <pc:docMkLst>
        <pc:docMk/>
      </pc:docMkLst>
      <pc:sldChg chg="modNotes">
        <pc:chgData name="Sunil Puranik" userId="S::spp@ten.tenna.com::57b032b1-d9f7-4a49-b188-e59b5a50048d" providerId="AD" clId="Web-{AC5E73D3-1D2F-0630-6D4B-21FD3BFF951A}" dt="2023-02-21T22:16:46.568" v="280"/>
        <pc:sldMkLst>
          <pc:docMk/>
          <pc:sldMk cId="3592396420" sldId="2309"/>
        </pc:sldMkLst>
      </pc:sldChg>
    </pc:docChg>
  </pc:docChgLst>
  <pc:docChgLst>
    <pc:chgData name="Colleen Lyerla" userId="d062c50b-c161-429f-9e31-60f9eb5fd3e8" providerId="ADAL" clId="{B181F103-E55C-4D3E-A453-50A82111220A}"/>
    <pc:docChg chg="undo custSel addSld delSld modSld modSection">
      <pc:chgData name="Colleen Lyerla" userId="d062c50b-c161-429f-9e31-60f9eb5fd3e8" providerId="ADAL" clId="{B181F103-E55C-4D3E-A453-50A82111220A}" dt="2023-02-24T16:12:39.250" v="761" actId="20577"/>
      <pc:docMkLst>
        <pc:docMk/>
      </pc:docMkLst>
      <pc:sldChg chg="del modCm">
        <pc:chgData name="Colleen Lyerla" userId="d062c50b-c161-429f-9e31-60f9eb5fd3e8" providerId="ADAL" clId="{B181F103-E55C-4D3E-A453-50A82111220A}" dt="2023-02-24T15:39:10.345" v="386" actId="2696"/>
        <pc:sldMkLst>
          <pc:docMk/>
          <pc:sldMk cId="368979411" sldId="2289"/>
        </pc:sldMkLst>
        <pc:extLst>
          <p:ext xmlns:p="http://schemas.openxmlformats.org/presentationml/2006/main" uri="{D6D511B9-2390-475A-947B-AFAB55BFBCF1}">
            <pc226:cmChg xmlns:pc226="http://schemas.microsoft.com/office/powerpoint/2022/06/main/command" chg="mod">
              <pc226:chgData name="Colleen Lyerla" userId="d062c50b-c161-429f-9e31-60f9eb5fd3e8" providerId="ADAL" clId="{B181F103-E55C-4D3E-A453-50A82111220A}" dt="2023-02-24T15:39:04.869" v="385"/>
              <pc2:cmMkLst xmlns:pc2="http://schemas.microsoft.com/office/powerpoint/2019/9/main/command">
                <pc:docMk/>
                <pc:sldMk cId="368979411" sldId="2289"/>
                <pc2:cmMk id="{A1FC8CA6-7977-D24B-BC67-E7C1434756CC}"/>
              </pc2:cmMkLst>
            </pc226:cmChg>
          </p:ext>
        </pc:extLst>
      </pc:sldChg>
      <pc:sldChg chg="modSp mod">
        <pc:chgData name="Colleen Lyerla" userId="d062c50b-c161-429f-9e31-60f9eb5fd3e8" providerId="ADAL" clId="{B181F103-E55C-4D3E-A453-50A82111220A}" dt="2023-02-24T16:02:07.430" v="675" actId="1076"/>
        <pc:sldMkLst>
          <pc:docMk/>
          <pc:sldMk cId="2356285187" sldId="2293"/>
        </pc:sldMkLst>
        <pc:spChg chg="mod">
          <ac:chgData name="Colleen Lyerla" userId="d062c50b-c161-429f-9e31-60f9eb5fd3e8" providerId="ADAL" clId="{B181F103-E55C-4D3E-A453-50A82111220A}" dt="2023-02-24T16:00:42.862" v="657" actId="27107"/>
          <ac:spMkLst>
            <pc:docMk/>
            <pc:sldMk cId="2356285187" sldId="2293"/>
            <ac:spMk id="6" creationId="{44C6F5CC-F77E-9F47-44AF-D2A894ED5519}"/>
          </ac:spMkLst>
        </pc:spChg>
        <pc:spChg chg="mod">
          <ac:chgData name="Colleen Lyerla" userId="d062c50b-c161-429f-9e31-60f9eb5fd3e8" providerId="ADAL" clId="{B181F103-E55C-4D3E-A453-50A82111220A}" dt="2023-02-24T16:00:31.165" v="654" actId="1076"/>
          <ac:spMkLst>
            <pc:docMk/>
            <pc:sldMk cId="2356285187" sldId="2293"/>
            <ac:spMk id="8" creationId="{73E8573B-4DDF-1BD9-0213-7B26110A692A}"/>
          </ac:spMkLst>
        </pc:spChg>
        <pc:spChg chg="mod">
          <ac:chgData name="Colleen Lyerla" userId="d062c50b-c161-429f-9e31-60f9eb5fd3e8" providerId="ADAL" clId="{B181F103-E55C-4D3E-A453-50A82111220A}" dt="2023-02-24T16:02:07.430" v="675" actId="1076"/>
          <ac:spMkLst>
            <pc:docMk/>
            <pc:sldMk cId="2356285187" sldId="2293"/>
            <ac:spMk id="12" creationId="{DCC9199E-4F1D-2023-9E6E-F343518404D9}"/>
          </ac:spMkLst>
        </pc:spChg>
        <pc:spChg chg="mod">
          <ac:chgData name="Colleen Lyerla" userId="d062c50b-c161-429f-9e31-60f9eb5fd3e8" providerId="ADAL" clId="{B181F103-E55C-4D3E-A453-50A82111220A}" dt="2023-02-24T16:00:37.192" v="656" actId="20577"/>
          <ac:spMkLst>
            <pc:docMk/>
            <pc:sldMk cId="2356285187" sldId="2293"/>
            <ac:spMk id="14" creationId="{93E53756-D0B5-FBDA-5D2E-BDAB0DEDFD40}"/>
          </ac:spMkLst>
        </pc:spChg>
        <pc:spChg chg="mod">
          <ac:chgData name="Colleen Lyerla" userId="d062c50b-c161-429f-9e31-60f9eb5fd3e8" providerId="ADAL" clId="{B181F103-E55C-4D3E-A453-50A82111220A}" dt="2023-02-24T16:00:18.196" v="652" actId="1076"/>
          <ac:spMkLst>
            <pc:docMk/>
            <pc:sldMk cId="2356285187" sldId="2293"/>
            <ac:spMk id="15" creationId="{CE1B40CE-9358-D76A-49A3-7B07949DD908}"/>
          </ac:spMkLst>
        </pc:spChg>
        <pc:picChg chg="mod">
          <ac:chgData name="Colleen Lyerla" userId="d062c50b-c161-429f-9e31-60f9eb5fd3e8" providerId="ADAL" clId="{B181F103-E55C-4D3E-A453-50A82111220A}" dt="2023-02-24T16:00:55.454" v="660" actId="1076"/>
          <ac:picMkLst>
            <pc:docMk/>
            <pc:sldMk cId="2356285187" sldId="2293"/>
            <ac:picMk id="5" creationId="{04D9E707-AE8E-14E8-6B3D-A3EA33E639BE}"/>
          </ac:picMkLst>
        </pc:picChg>
      </pc:sldChg>
      <pc:sldChg chg="modSp mod">
        <pc:chgData name="Colleen Lyerla" userId="d062c50b-c161-429f-9e31-60f9eb5fd3e8" providerId="ADAL" clId="{B181F103-E55C-4D3E-A453-50A82111220A}" dt="2023-02-24T16:06:47.417" v="686" actId="20577"/>
        <pc:sldMkLst>
          <pc:docMk/>
          <pc:sldMk cId="3754518022" sldId="2301"/>
        </pc:sldMkLst>
        <pc:spChg chg="mod">
          <ac:chgData name="Colleen Lyerla" userId="d062c50b-c161-429f-9e31-60f9eb5fd3e8" providerId="ADAL" clId="{B181F103-E55C-4D3E-A453-50A82111220A}" dt="2023-02-24T16:06:47.417" v="686" actId="20577"/>
          <ac:spMkLst>
            <pc:docMk/>
            <pc:sldMk cId="3754518022" sldId="2301"/>
            <ac:spMk id="12" creationId="{DCC9199E-4F1D-2023-9E6E-F343518404D9}"/>
          </ac:spMkLst>
        </pc:spChg>
      </pc:sldChg>
      <pc:sldChg chg="del">
        <pc:chgData name="Colleen Lyerla" userId="d062c50b-c161-429f-9e31-60f9eb5fd3e8" providerId="ADAL" clId="{B181F103-E55C-4D3E-A453-50A82111220A}" dt="2023-02-24T16:04:57.483" v="676" actId="2696"/>
        <pc:sldMkLst>
          <pc:docMk/>
          <pc:sldMk cId="3940864870" sldId="2308"/>
        </pc:sldMkLst>
      </pc:sldChg>
      <pc:sldChg chg="modSp mod">
        <pc:chgData name="Colleen Lyerla" userId="d062c50b-c161-429f-9e31-60f9eb5fd3e8" providerId="ADAL" clId="{B181F103-E55C-4D3E-A453-50A82111220A}" dt="2023-02-24T16:05:25.471" v="677" actId="20577"/>
        <pc:sldMkLst>
          <pc:docMk/>
          <pc:sldMk cId="3592396420" sldId="2309"/>
        </pc:sldMkLst>
        <pc:spChg chg="mod">
          <ac:chgData name="Colleen Lyerla" userId="d062c50b-c161-429f-9e31-60f9eb5fd3e8" providerId="ADAL" clId="{B181F103-E55C-4D3E-A453-50A82111220A}" dt="2023-02-24T16:05:25.471" v="677" actId="20577"/>
          <ac:spMkLst>
            <pc:docMk/>
            <pc:sldMk cId="3592396420" sldId="2309"/>
            <ac:spMk id="12" creationId="{DCC9199E-4F1D-2023-9E6E-F343518404D9}"/>
          </ac:spMkLst>
        </pc:spChg>
      </pc:sldChg>
      <pc:sldChg chg="modSp mod">
        <pc:chgData name="Colleen Lyerla" userId="d062c50b-c161-429f-9e31-60f9eb5fd3e8" providerId="ADAL" clId="{B181F103-E55C-4D3E-A453-50A82111220A}" dt="2023-02-24T16:07:08.767" v="690" actId="20577"/>
        <pc:sldMkLst>
          <pc:docMk/>
          <pc:sldMk cId="401256531" sldId="2310"/>
        </pc:sldMkLst>
        <pc:spChg chg="mod">
          <ac:chgData name="Colleen Lyerla" userId="d062c50b-c161-429f-9e31-60f9eb5fd3e8" providerId="ADAL" clId="{B181F103-E55C-4D3E-A453-50A82111220A}" dt="2023-02-24T16:07:02.799" v="689" actId="20577"/>
          <ac:spMkLst>
            <pc:docMk/>
            <pc:sldMk cId="401256531" sldId="2310"/>
            <ac:spMk id="8" creationId="{4D87F395-B82A-2C4F-935C-459D3D327FCD}"/>
          </ac:spMkLst>
        </pc:spChg>
        <pc:spChg chg="mod">
          <ac:chgData name="Colleen Lyerla" userId="d062c50b-c161-429f-9e31-60f9eb5fd3e8" providerId="ADAL" clId="{B181F103-E55C-4D3E-A453-50A82111220A}" dt="2023-02-24T16:07:08.767" v="690" actId="20577"/>
          <ac:spMkLst>
            <pc:docMk/>
            <pc:sldMk cId="401256531" sldId="2310"/>
            <ac:spMk id="12" creationId="{DCC9199E-4F1D-2023-9E6E-F343518404D9}"/>
          </ac:spMkLst>
        </pc:spChg>
      </pc:sldChg>
      <pc:sldChg chg="addSp delSp modSp mod">
        <pc:chgData name="Colleen Lyerla" userId="d062c50b-c161-429f-9e31-60f9eb5fd3e8" providerId="ADAL" clId="{B181F103-E55C-4D3E-A453-50A82111220A}" dt="2023-02-24T16:07:50.463" v="698" actId="20577"/>
        <pc:sldMkLst>
          <pc:docMk/>
          <pc:sldMk cId="70893868" sldId="2311"/>
        </pc:sldMkLst>
        <pc:spChg chg="add del mod">
          <ac:chgData name="Colleen Lyerla" userId="d062c50b-c161-429f-9e31-60f9eb5fd3e8" providerId="ADAL" clId="{B181F103-E55C-4D3E-A453-50A82111220A}" dt="2023-02-16T17:19:12.543" v="356" actId="478"/>
          <ac:spMkLst>
            <pc:docMk/>
            <pc:sldMk cId="70893868" sldId="2311"/>
            <ac:spMk id="4" creationId="{0E078BB0-A1F4-8787-0C68-534DA22E146F}"/>
          </ac:spMkLst>
        </pc:spChg>
        <pc:spChg chg="add mod">
          <ac:chgData name="Colleen Lyerla" userId="d062c50b-c161-429f-9e31-60f9eb5fd3e8" providerId="ADAL" clId="{B181F103-E55C-4D3E-A453-50A82111220A}" dt="2023-02-16T17:20:32.804" v="375" actId="164"/>
          <ac:spMkLst>
            <pc:docMk/>
            <pc:sldMk cId="70893868" sldId="2311"/>
            <ac:spMk id="5" creationId="{2B520D1B-5829-75D7-2B33-B3969F3C080C}"/>
          </ac:spMkLst>
        </pc:spChg>
        <pc:spChg chg="mod">
          <ac:chgData name="Colleen Lyerla" userId="d062c50b-c161-429f-9e31-60f9eb5fd3e8" providerId="ADAL" clId="{B181F103-E55C-4D3E-A453-50A82111220A}" dt="2023-02-24T16:07:50.463" v="698" actId="20577"/>
          <ac:spMkLst>
            <pc:docMk/>
            <pc:sldMk cId="70893868" sldId="2311"/>
            <ac:spMk id="12" creationId="{DCC9199E-4F1D-2023-9E6E-F343518404D9}"/>
          </ac:spMkLst>
        </pc:spChg>
        <pc:grpChg chg="mod">
          <ac:chgData name="Colleen Lyerla" userId="d062c50b-c161-429f-9e31-60f9eb5fd3e8" providerId="ADAL" clId="{B181F103-E55C-4D3E-A453-50A82111220A}" dt="2023-02-16T17:20:32.804" v="375" actId="164"/>
          <ac:grpSpMkLst>
            <pc:docMk/>
            <pc:sldMk cId="70893868" sldId="2311"/>
            <ac:grpSpMk id="13" creationId="{2315787A-A84B-7DFB-9FEB-1AF7E25453A3}"/>
          </ac:grpSpMkLst>
        </pc:grpChg>
        <pc:grpChg chg="add mod">
          <ac:chgData name="Colleen Lyerla" userId="d062c50b-c161-429f-9e31-60f9eb5fd3e8" providerId="ADAL" clId="{B181F103-E55C-4D3E-A453-50A82111220A}" dt="2023-02-16T17:20:32.804" v="375" actId="164"/>
          <ac:grpSpMkLst>
            <pc:docMk/>
            <pc:sldMk cId="70893868" sldId="2311"/>
            <ac:grpSpMk id="14" creationId="{054F5AA0-EB6E-BE92-70C3-154E70AA91A6}"/>
          </ac:grpSpMkLst>
        </pc:grpChg>
        <pc:picChg chg="mod">
          <ac:chgData name="Colleen Lyerla" userId="d062c50b-c161-429f-9e31-60f9eb5fd3e8" providerId="ADAL" clId="{B181F103-E55C-4D3E-A453-50A82111220A}" dt="2023-02-16T17:23:49.958" v="383" actId="688"/>
          <ac:picMkLst>
            <pc:docMk/>
            <pc:sldMk cId="70893868" sldId="2311"/>
            <ac:picMk id="7" creationId="{5E2E8211-5238-E87F-FCDA-14F60ED837AE}"/>
          </ac:picMkLst>
        </pc:picChg>
        <pc:cxnChg chg="add mod">
          <ac:chgData name="Colleen Lyerla" userId="d062c50b-c161-429f-9e31-60f9eb5fd3e8" providerId="ADAL" clId="{B181F103-E55C-4D3E-A453-50A82111220A}" dt="2023-02-16T17:20:32.804" v="375" actId="164"/>
          <ac:cxnSpMkLst>
            <pc:docMk/>
            <pc:sldMk cId="70893868" sldId="2311"/>
            <ac:cxnSpMk id="9" creationId="{BAFB2D29-2902-814F-BB42-5B5C22007B52}"/>
          </ac:cxnSpMkLst>
        </pc:cxnChg>
      </pc:sldChg>
      <pc:sldChg chg="modSp mod">
        <pc:chgData name="Colleen Lyerla" userId="d062c50b-c161-429f-9e31-60f9eb5fd3e8" providerId="ADAL" clId="{B181F103-E55C-4D3E-A453-50A82111220A}" dt="2023-02-24T16:08:06.485" v="701" actId="20577"/>
        <pc:sldMkLst>
          <pc:docMk/>
          <pc:sldMk cId="3607364024" sldId="2312"/>
        </pc:sldMkLst>
        <pc:spChg chg="mod">
          <ac:chgData name="Colleen Lyerla" userId="d062c50b-c161-429f-9e31-60f9eb5fd3e8" providerId="ADAL" clId="{B181F103-E55C-4D3E-A453-50A82111220A}" dt="2023-02-24T16:08:06.485" v="701" actId="20577"/>
          <ac:spMkLst>
            <pc:docMk/>
            <pc:sldMk cId="3607364024" sldId="2312"/>
            <ac:spMk id="12" creationId="{DCC9199E-4F1D-2023-9E6E-F343518404D9}"/>
          </ac:spMkLst>
        </pc:spChg>
      </pc:sldChg>
      <pc:sldChg chg="modSp mod">
        <pc:chgData name="Colleen Lyerla" userId="d062c50b-c161-429f-9e31-60f9eb5fd3e8" providerId="ADAL" clId="{B181F103-E55C-4D3E-A453-50A82111220A}" dt="2023-02-24T16:08:38.737" v="712" actId="20577"/>
        <pc:sldMkLst>
          <pc:docMk/>
          <pc:sldMk cId="2251226293" sldId="2313"/>
        </pc:sldMkLst>
        <pc:spChg chg="mod">
          <ac:chgData name="Colleen Lyerla" userId="d062c50b-c161-429f-9e31-60f9eb5fd3e8" providerId="ADAL" clId="{B181F103-E55C-4D3E-A453-50A82111220A}" dt="2023-02-24T15:43:10.759" v="408" actId="20577"/>
          <ac:spMkLst>
            <pc:docMk/>
            <pc:sldMk cId="2251226293" sldId="2313"/>
            <ac:spMk id="3" creationId="{8753B491-4140-D344-4265-BBA9DCEB330D}"/>
          </ac:spMkLst>
        </pc:spChg>
        <pc:spChg chg="mod">
          <ac:chgData name="Colleen Lyerla" userId="d062c50b-c161-429f-9e31-60f9eb5fd3e8" providerId="ADAL" clId="{B181F103-E55C-4D3E-A453-50A82111220A}" dt="2023-02-24T16:08:38.737" v="712" actId="20577"/>
          <ac:spMkLst>
            <pc:docMk/>
            <pc:sldMk cId="2251226293" sldId="2313"/>
            <ac:spMk id="12" creationId="{DCC9199E-4F1D-2023-9E6E-F343518404D9}"/>
          </ac:spMkLst>
        </pc:spChg>
      </pc:sldChg>
      <pc:sldChg chg="modSp mod">
        <pc:chgData name="Colleen Lyerla" userId="d062c50b-c161-429f-9e31-60f9eb5fd3e8" providerId="ADAL" clId="{B181F103-E55C-4D3E-A453-50A82111220A}" dt="2023-02-24T16:10:43.179" v="737" actId="20577"/>
        <pc:sldMkLst>
          <pc:docMk/>
          <pc:sldMk cId="1858835487" sldId="2331"/>
        </pc:sldMkLst>
        <pc:spChg chg="mod">
          <ac:chgData name="Colleen Lyerla" userId="d062c50b-c161-429f-9e31-60f9eb5fd3e8" providerId="ADAL" clId="{B181F103-E55C-4D3E-A453-50A82111220A}" dt="2023-02-24T16:10:43.179" v="737" actId="20577"/>
          <ac:spMkLst>
            <pc:docMk/>
            <pc:sldMk cId="1858835487" sldId="2331"/>
            <ac:spMk id="12" creationId="{DCC9199E-4F1D-2023-9E6E-F343518404D9}"/>
          </ac:spMkLst>
        </pc:spChg>
      </pc:sldChg>
      <pc:sldChg chg="modSp mod">
        <pc:chgData name="Colleen Lyerla" userId="d062c50b-c161-429f-9e31-60f9eb5fd3e8" providerId="ADAL" clId="{B181F103-E55C-4D3E-A453-50A82111220A}" dt="2023-02-24T16:11:12.672" v="746" actId="14100"/>
        <pc:sldMkLst>
          <pc:docMk/>
          <pc:sldMk cId="2616355847" sldId="2332"/>
        </pc:sldMkLst>
        <pc:spChg chg="mod">
          <ac:chgData name="Colleen Lyerla" userId="d062c50b-c161-429f-9e31-60f9eb5fd3e8" providerId="ADAL" clId="{B181F103-E55C-4D3E-A453-50A82111220A}" dt="2023-02-24T16:11:12.672" v="746" actId="14100"/>
          <ac:spMkLst>
            <pc:docMk/>
            <pc:sldMk cId="2616355847" sldId="2332"/>
            <ac:spMk id="12" creationId="{DCC9199E-4F1D-2023-9E6E-F343518404D9}"/>
          </ac:spMkLst>
        </pc:spChg>
        <pc:picChg chg="mod">
          <ac:chgData name="Colleen Lyerla" userId="d062c50b-c161-429f-9e31-60f9eb5fd3e8" providerId="ADAL" clId="{B181F103-E55C-4D3E-A453-50A82111220A}" dt="2023-02-24T15:55:35.360" v="556" actId="14861"/>
          <ac:picMkLst>
            <pc:docMk/>
            <pc:sldMk cId="2616355847" sldId="2332"/>
            <ac:picMk id="4" creationId="{21B91D4E-FE9A-C90A-8C22-02AADACE01EE}"/>
          </ac:picMkLst>
        </pc:picChg>
        <pc:picChg chg="mod">
          <ac:chgData name="Colleen Lyerla" userId="d062c50b-c161-429f-9e31-60f9eb5fd3e8" providerId="ADAL" clId="{B181F103-E55C-4D3E-A453-50A82111220A}" dt="2023-02-24T15:55:35.360" v="556" actId="14861"/>
          <ac:picMkLst>
            <pc:docMk/>
            <pc:sldMk cId="2616355847" sldId="2332"/>
            <ac:picMk id="9" creationId="{2E1896A8-AF26-5E4D-C0F3-E5E6F8373290}"/>
          </ac:picMkLst>
        </pc:picChg>
      </pc:sldChg>
      <pc:sldChg chg="modSp mod">
        <pc:chgData name="Colleen Lyerla" userId="d062c50b-c161-429f-9e31-60f9eb5fd3e8" providerId="ADAL" clId="{B181F103-E55C-4D3E-A453-50A82111220A}" dt="2023-02-24T16:11:47.595" v="758" actId="20577"/>
        <pc:sldMkLst>
          <pc:docMk/>
          <pc:sldMk cId="3360196950" sldId="2333"/>
        </pc:sldMkLst>
        <pc:spChg chg="mod">
          <ac:chgData name="Colleen Lyerla" userId="d062c50b-c161-429f-9e31-60f9eb5fd3e8" providerId="ADAL" clId="{B181F103-E55C-4D3E-A453-50A82111220A}" dt="2023-02-24T16:11:47.595" v="758" actId="20577"/>
          <ac:spMkLst>
            <pc:docMk/>
            <pc:sldMk cId="3360196950" sldId="2333"/>
            <ac:spMk id="12" creationId="{DCC9199E-4F1D-2023-9E6E-F343518404D9}"/>
          </ac:spMkLst>
        </pc:spChg>
      </pc:sldChg>
      <pc:sldChg chg="addSp modSp mod">
        <pc:chgData name="Colleen Lyerla" userId="d062c50b-c161-429f-9e31-60f9eb5fd3e8" providerId="ADAL" clId="{B181F103-E55C-4D3E-A453-50A82111220A}" dt="2023-02-24T15:59:18.531" v="626" actId="1076"/>
        <pc:sldMkLst>
          <pc:docMk/>
          <pc:sldMk cId="3407966947" sldId="2334"/>
        </pc:sldMkLst>
        <pc:spChg chg="mod">
          <ac:chgData name="Colleen Lyerla" userId="d062c50b-c161-429f-9e31-60f9eb5fd3e8" providerId="ADAL" clId="{B181F103-E55C-4D3E-A453-50A82111220A}" dt="2023-02-24T15:59:18.531" v="626" actId="1076"/>
          <ac:spMkLst>
            <pc:docMk/>
            <pc:sldMk cId="3407966947" sldId="2334"/>
            <ac:spMk id="5" creationId="{4A14F56A-F608-F41F-2A8F-DFD2F591E0AD}"/>
          </ac:spMkLst>
        </pc:spChg>
        <pc:grpChg chg="add mod">
          <ac:chgData name="Colleen Lyerla" userId="d062c50b-c161-429f-9e31-60f9eb5fd3e8" providerId="ADAL" clId="{B181F103-E55C-4D3E-A453-50A82111220A}" dt="2023-02-24T15:58:58.058" v="622" actId="164"/>
          <ac:grpSpMkLst>
            <pc:docMk/>
            <pc:sldMk cId="3407966947" sldId="2334"/>
            <ac:grpSpMk id="9" creationId="{246A7DF6-B649-DF8F-34FC-3438F8BB20F1}"/>
          </ac:grpSpMkLst>
        </pc:grpChg>
        <pc:grpChg chg="add mod">
          <ac:chgData name="Colleen Lyerla" userId="d062c50b-c161-429f-9e31-60f9eb5fd3e8" providerId="ADAL" clId="{B181F103-E55C-4D3E-A453-50A82111220A}" dt="2023-02-24T15:58:58.058" v="622" actId="164"/>
          <ac:grpSpMkLst>
            <pc:docMk/>
            <pc:sldMk cId="3407966947" sldId="2334"/>
            <ac:grpSpMk id="10" creationId="{CF77891F-5A6E-C5A2-E48E-C444EBDED06D}"/>
          </ac:grpSpMkLst>
        </pc:grpChg>
        <pc:picChg chg="mod">
          <ac:chgData name="Colleen Lyerla" userId="d062c50b-c161-429f-9e31-60f9eb5fd3e8" providerId="ADAL" clId="{B181F103-E55C-4D3E-A453-50A82111220A}" dt="2023-02-24T15:59:04.514" v="623" actId="1076"/>
          <ac:picMkLst>
            <pc:docMk/>
            <pc:sldMk cId="3407966947" sldId="2334"/>
            <ac:picMk id="8" creationId="{26B25B25-2F7A-8848-84BF-99A76060AAE3}"/>
          </ac:picMkLst>
        </pc:picChg>
        <pc:picChg chg="mod">
          <ac:chgData name="Colleen Lyerla" userId="d062c50b-c161-429f-9e31-60f9eb5fd3e8" providerId="ADAL" clId="{B181F103-E55C-4D3E-A453-50A82111220A}" dt="2023-02-24T15:58:39.427" v="618" actId="164"/>
          <ac:picMkLst>
            <pc:docMk/>
            <pc:sldMk cId="3407966947" sldId="2334"/>
            <ac:picMk id="11" creationId="{59E20F6B-4C0E-5A87-7B99-2119D116019B}"/>
          </ac:picMkLst>
        </pc:picChg>
        <pc:picChg chg="mod">
          <ac:chgData name="Colleen Lyerla" userId="d062c50b-c161-429f-9e31-60f9eb5fd3e8" providerId="ADAL" clId="{B181F103-E55C-4D3E-A453-50A82111220A}" dt="2023-02-24T15:58:39.427" v="618" actId="164"/>
          <ac:picMkLst>
            <pc:docMk/>
            <pc:sldMk cId="3407966947" sldId="2334"/>
            <ac:picMk id="14" creationId="{CF336F48-6571-DD48-4216-B61E87B4BD20}"/>
          </ac:picMkLst>
        </pc:picChg>
      </pc:sldChg>
      <pc:sldChg chg="modSp mod">
        <pc:chgData name="Colleen Lyerla" userId="d062c50b-c161-429f-9e31-60f9eb5fd3e8" providerId="ADAL" clId="{B181F103-E55C-4D3E-A453-50A82111220A}" dt="2023-02-24T16:12:39.250" v="761" actId="20577"/>
        <pc:sldMkLst>
          <pc:docMk/>
          <pc:sldMk cId="3033142349" sldId="2335"/>
        </pc:sldMkLst>
        <pc:spChg chg="mod">
          <ac:chgData name="Colleen Lyerla" userId="d062c50b-c161-429f-9e31-60f9eb5fd3e8" providerId="ADAL" clId="{B181F103-E55C-4D3E-A453-50A82111220A}" dt="2023-02-24T16:12:39.250" v="761" actId="20577"/>
          <ac:spMkLst>
            <pc:docMk/>
            <pc:sldMk cId="3033142349" sldId="2335"/>
            <ac:spMk id="12" creationId="{DCC9199E-4F1D-2023-9E6E-F343518404D9}"/>
          </ac:spMkLst>
        </pc:spChg>
      </pc:sldChg>
      <pc:sldChg chg="modSp mod">
        <pc:chgData name="Colleen Lyerla" userId="d062c50b-c161-429f-9e31-60f9eb5fd3e8" providerId="ADAL" clId="{B181F103-E55C-4D3E-A453-50A82111220A}" dt="2023-02-24T16:11:52.786" v="759" actId="20577"/>
        <pc:sldMkLst>
          <pc:docMk/>
          <pc:sldMk cId="4117487192" sldId="2336"/>
        </pc:sldMkLst>
        <pc:spChg chg="mod">
          <ac:chgData name="Colleen Lyerla" userId="d062c50b-c161-429f-9e31-60f9eb5fd3e8" providerId="ADAL" clId="{B181F103-E55C-4D3E-A453-50A82111220A}" dt="2023-02-24T16:11:52.786" v="759" actId="20577"/>
          <ac:spMkLst>
            <pc:docMk/>
            <pc:sldMk cId="4117487192" sldId="2336"/>
            <ac:spMk id="12" creationId="{DCC9199E-4F1D-2023-9E6E-F343518404D9}"/>
          </ac:spMkLst>
        </pc:spChg>
      </pc:sldChg>
      <pc:sldChg chg="modSp mod">
        <pc:chgData name="Colleen Lyerla" userId="d062c50b-c161-429f-9e31-60f9eb5fd3e8" providerId="ADAL" clId="{B181F103-E55C-4D3E-A453-50A82111220A}" dt="2023-02-24T16:09:26.002" v="721" actId="20577"/>
        <pc:sldMkLst>
          <pc:docMk/>
          <pc:sldMk cId="2881411832" sldId="2337"/>
        </pc:sldMkLst>
        <pc:spChg chg="mod">
          <ac:chgData name="Colleen Lyerla" userId="d062c50b-c161-429f-9e31-60f9eb5fd3e8" providerId="ADAL" clId="{B181F103-E55C-4D3E-A453-50A82111220A}" dt="2023-02-24T15:44:42.041" v="434" actId="20577"/>
          <ac:spMkLst>
            <pc:docMk/>
            <pc:sldMk cId="2881411832" sldId="2337"/>
            <ac:spMk id="3" creationId="{8753B491-4140-D344-4265-BBA9DCEB330D}"/>
          </ac:spMkLst>
        </pc:spChg>
        <pc:spChg chg="mod">
          <ac:chgData name="Colleen Lyerla" userId="d062c50b-c161-429f-9e31-60f9eb5fd3e8" providerId="ADAL" clId="{B181F103-E55C-4D3E-A453-50A82111220A}" dt="2023-02-24T16:09:26.002" v="721" actId="20577"/>
          <ac:spMkLst>
            <pc:docMk/>
            <pc:sldMk cId="2881411832" sldId="2337"/>
            <ac:spMk id="12" creationId="{DCC9199E-4F1D-2023-9E6E-F343518404D9}"/>
          </ac:spMkLst>
        </pc:spChg>
        <pc:picChg chg="mod">
          <ac:chgData name="Colleen Lyerla" userId="d062c50b-c161-429f-9e31-60f9eb5fd3e8" providerId="ADAL" clId="{B181F103-E55C-4D3E-A453-50A82111220A}" dt="2023-02-24T15:46:34.150" v="460" actId="1076"/>
          <ac:picMkLst>
            <pc:docMk/>
            <pc:sldMk cId="2881411832" sldId="2337"/>
            <ac:picMk id="15" creationId="{B5B5B67A-EF3B-246D-17BF-C450EC9523EA}"/>
          </ac:picMkLst>
        </pc:picChg>
      </pc:sldChg>
      <pc:sldChg chg="addSp delSp modSp mod">
        <pc:chgData name="Colleen Lyerla" userId="d062c50b-c161-429f-9e31-60f9eb5fd3e8" providerId="ADAL" clId="{B181F103-E55C-4D3E-A453-50A82111220A}" dt="2023-02-24T16:10:01.572" v="727" actId="20577"/>
        <pc:sldMkLst>
          <pc:docMk/>
          <pc:sldMk cId="1736652544" sldId="2338"/>
        </pc:sldMkLst>
        <pc:spChg chg="mod">
          <ac:chgData name="Colleen Lyerla" userId="d062c50b-c161-429f-9e31-60f9eb5fd3e8" providerId="ADAL" clId="{B181F103-E55C-4D3E-A453-50A82111220A}" dt="2023-02-24T15:49:06.789" v="497" actId="20577"/>
          <ac:spMkLst>
            <pc:docMk/>
            <pc:sldMk cId="1736652544" sldId="2338"/>
            <ac:spMk id="3" creationId="{8753B491-4140-D344-4265-BBA9DCEB330D}"/>
          </ac:spMkLst>
        </pc:spChg>
        <pc:spChg chg="mod">
          <ac:chgData name="Colleen Lyerla" userId="d062c50b-c161-429f-9e31-60f9eb5fd3e8" providerId="ADAL" clId="{B181F103-E55C-4D3E-A453-50A82111220A}" dt="2023-02-24T16:10:01.572" v="727" actId="20577"/>
          <ac:spMkLst>
            <pc:docMk/>
            <pc:sldMk cId="1736652544" sldId="2338"/>
            <ac:spMk id="12" creationId="{DCC9199E-4F1D-2023-9E6E-F343518404D9}"/>
          </ac:spMkLst>
        </pc:spChg>
        <pc:grpChg chg="add mod">
          <ac:chgData name="Colleen Lyerla" userId="d062c50b-c161-429f-9e31-60f9eb5fd3e8" providerId="ADAL" clId="{B181F103-E55C-4D3E-A453-50A82111220A}" dt="2023-02-24T15:51:13.055" v="520" actId="14861"/>
          <ac:grpSpMkLst>
            <pc:docMk/>
            <pc:sldMk cId="1736652544" sldId="2338"/>
            <ac:grpSpMk id="5" creationId="{48C3DF6D-2DC1-38B5-5159-726635F71373}"/>
          </ac:grpSpMkLst>
        </pc:grpChg>
        <pc:picChg chg="mod">
          <ac:chgData name="Colleen Lyerla" userId="d062c50b-c161-429f-9e31-60f9eb5fd3e8" providerId="ADAL" clId="{B181F103-E55C-4D3E-A453-50A82111220A}" dt="2023-02-24T15:50:46.420" v="515" actId="164"/>
          <ac:picMkLst>
            <pc:docMk/>
            <pc:sldMk cId="1736652544" sldId="2338"/>
            <ac:picMk id="4" creationId="{3C66B806-E7C1-DC5B-EE7C-39CC05D6F06D}"/>
          </ac:picMkLst>
        </pc:picChg>
        <pc:picChg chg="mod">
          <ac:chgData name="Colleen Lyerla" userId="d062c50b-c161-429f-9e31-60f9eb5fd3e8" providerId="ADAL" clId="{B181F103-E55C-4D3E-A453-50A82111220A}" dt="2023-02-24T15:50:46.420" v="515" actId="164"/>
          <ac:picMkLst>
            <pc:docMk/>
            <pc:sldMk cId="1736652544" sldId="2338"/>
            <ac:picMk id="6" creationId="{558A058F-AA39-A5D7-AA74-A062281BEDC8}"/>
          </ac:picMkLst>
        </pc:picChg>
        <pc:picChg chg="mod">
          <ac:chgData name="Colleen Lyerla" userId="d062c50b-c161-429f-9e31-60f9eb5fd3e8" providerId="ADAL" clId="{B181F103-E55C-4D3E-A453-50A82111220A}" dt="2023-02-24T15:52:15.576" v="523" actId="14861"/>
          <ac:picMkLst>
            <pc:docMk/>
            <pc:sldMk cId="1736652544" sldId="2338"/>
            <ac:picMk id="7" creationId="{B5615679-143E-7503-5D72-A885498FF8C4}"/>
          </ac:picMkLst>
        </pc:picChg>
        <pc:picChg chg="mod">
          <ac:chgData name="Colleen Lyerla" userId="d062c50b-c161-429f-9e31-60f9eb5fd3e8" providerId="ADAL" clId="{B181F103-E55C-4D3E-A453-50A82111220A}" dt="2023-02-24T15:50:46.420" v="515" actId="164"/>
          <ac:picMkLst>
            <pc:docMk/>
            <pc:sldMk cId="1736652544" sldId="2338"/>
            <ac:picMk id="8" creationId="{692F2471-CA2F-761D-FB26-332DFCC3970C}"/>
          </ac:picMkLst>
        </pc:picChg>
        <pc:picChg chg="mod">
          <ac:chgData name="Colleen Lyerla" userId="d062c50b-c161-429f-9e31-60f9eb5fd3e8" providerId="ADAL" clId="{B181F103-E55C-4D3E-A453-50A82111220A}" dt="2023-02-24T15:50:46.420" v="515" actId="164"/>
          <ac:picMkLst>
            <pc:docMk/>
            <pc:sldMk cId="1736652544" sldId="2338"/>
            <ac:picMk id="10" creationId="{A6A71CB4-CCDF-0FD7-F746-A72DC7EAED88}"/>
          </ac:picMkLst>
        </pc:picChg>
        <pc:picChg chg="mod">
          <ac:chgData name="Colleen Lyerla" userId="d062c50b-c161-429f-9e31-60f9eb5fd3e8" providerId="ADAL" clId="{B181F103-E55C-4D3E-A453-50A82111220A}" dt="2023-02-24T15:50:46.420" v="515" actId="164"/>
          <ac:picMkLst>
            <pc:docMk/>
            <pc:sldMk cId="1736652544" sldId="2338"/>
            <ac:picMk id="13" creationId="{ADACD8D9-EAE1-33F3-1E90-17C4AECEAD56}"/>
          </ac:picMkLst>
        </pc:picChg>
        <pc:picChg chg="del">
          <ac:chgData name="Colleen Lyerla" userId="d062c50b-c161-429f-9e31-60f9eb5fd3e8" providerId="ADAL" clId="{B181F103-E55C-4D3E-A453-50A82111220A}" dt="2023-02-24T15:51:01.032" v="518" actId="478"/>
          <ac:picMkLst>
            <pc:docMk/>
            <pc:sldMk cId="1736652544" sldId="2338"/>
            <ac:picMk id="16" creationId="{76FA8DAB-96FF-1108-C9DB-49A040B6AFC9}"/>
          </ac:picMkLst>
        </pc:picChg>
      </pc:sldChg>
      <pc:sldChg chg="addSp modSp mod">
        <pc:chgData name="Colleen Lyerla" userId="d062c50b-c161-429f-9e31-60f9eb5fd3e8" providerId="ADAL" clId="{B181F103-E55C-4D3E-A453-50A82111220A}" dt="2023-02-24T16:09:48.328" v="725" actId="20577"/>
        <pc:sldMkLst>
          <pc:docMk/>
          <pc:sldMk cId="1099188173" sldId="2339"/>
        </pc:sldMkLst>
        <pc:spChg chg="mod">
          <ac:chgData name="Colleen Lyerla" userId="d062c50b-c161-429f-9e31-60f9eb5fd3e8" providerId="ADAL" clId="{B181F103-E55C-4D3E-A453-50A82111220A}" dt="2023-02-24T15:46:44.438" v="462" actId="20577"/>
          <ac:spMkLst>
            <pc:docMk/>
            <pc:sldMk cId="1099188173" sldId="2339"/>
            <ac:spMk id="3" creationId="{8753B491-4140-D344-4265-BBA9DCEB330D}"/>
          </ac:spMkLst>
        </pc:spChg>
        <pc:spChg chg="mod">
          <ac:chgData name="Colleen Lyerla" userId="d062c50b-c161-429f-9e31-60f9eb5fd3e8" providerId="ADAL" clId="{B181F103-E55C-4D3E-A453-50A82111220A}" dt="2023-02-24T16:09:48.328" v="725" actId="20577"/>
          <ac:spMkLst>
            <pc:docMk/>
            <pc:sldMk cId="1099188173" sldId="2339"/>
            <ac:spMk id="12" creationId="{DCC9199E-4F1D-2023-9E6E-F343518404D9}"/>
          </ac:spMkLst>
        </pc:spChg>
        <pc:grpChg chg="add mod">
          <ac:chgData name="Colleen Lyerla" userId="d062c50b-c161-429f-9e31-60f9eb5fd3e8" providerId="ADAL" clId="{B181F103-E55C-4D3E-A453-50A82111220A}" dt="2023-02-24T15:51:49.360" v="522" actId="14861"/>
          <ac:grpSpMkLst>
            <pc:docMk/>
            <pc:sldMk cId="1099188173" sldId="2339"/>
            <ac:grpSpMk id="4" creationId="{1E63BDAB-B6C9-A1EE-271C-90CDC1201D1F}"/>
          </ac:grpSpMkLst>
        </pc:grpChg>
        <pc:picChg chg="mod">
          <ac:chgData name="Colleen Lyerla" userId="d062c50b-c161-429f-9e31-60f9eb5fd3e8" providerId="ADAL" clId="{B181F103-E55C-4D3E-A453-50A82111220A}" dt="2023-02-24T15:51:44.169" v="521" actId="164"/>
          <ac:picMkLst>
            <pc:docMk/>
            <pc:sldMk cId="1099188173" sldId="2339"/>
            <ac:picMk id="5" creationId="{8FC9F9E1-4169-9441-079F-74423034A247}"/>
          </ac:picMkLst>
        </pc:picChg>
        <pc:picChg chg="mod">
          <ac:chgData name="Colleen Lyerla" userId="d062c50b-c161-429f-9e31-60f9eb5fd3e8" providerId="ADAL" clId="{B181F103-E55C-4D3E-A453-50A82111220A}" dt="2023-02-24T15:51:44.169" v="521" actId="164"/>
          <ac:picMkLst>
            <pc:docMk/>
            <pc:sldMk cId="1099188173" sldId="2339"/>
            <ac:picMk id="9" creationId="{D728476B-96FE-DBD7-3F7C-8AB1226B8954}"/>
          </ac:picMkLst>
        </pc:picChg>
        <pc:picChg chg="mod">
          <ac:chgData name="Colleen Lyerla" userId="d062c50b-c161-429f-9e31-60f9eb5fd3e8" providerId="ADAL" clId="{B181F103-E55C-4D3E-A453-50A82111220A}" dt="2023-02-24T15:51:44.169" v="521" actId="164"/>
          <ac:picMkLst>
            <pc:docMk/>
            <pc:sldMk cId="1099188173" sldId="2339"/>
            <ac:picMk id="11" creationId="{DD04ECF8-442F-C2A3-9D59-22E3DED6ACA4}"/>
          </ac:picMkLst>
        </pc:picChg>
        <pc:picChg chg="mod">
          <ac:chgData name="Colleen Lyerla" userId="d062c50b-c161-429f-9e31-60f9eb5fd3e8" providerId="ADAL" clId="{B181F103-E55C-4D3E-A453-50A82111220A}" dt="2023-02-24T15:52:42.280" v="525" actId="14861"/>
          <ac:picMkLst>
            <pc:docMk/>
            <pc:sldMk cId="1099188173" sldId="2339"/>
            <ac:picMk id="16" creationId="{76FA8DAB-96FF-1108-C9DB-49A040B6AFC9}"/>
          </ac:picMkLst>
        </pc:picChg>
        <pc:picChg chg="mod">
          <ac:chgData name="Colleen Lyerla" userId="d062c50b-c161-429f-9e31-60f9eb5fd3e8" providerId="ADAL" clId="{B181F103-E55C-4D3E-A453-50A82111220A}" dt="2023-02-24T15:51:44.169" v="521" actId="164"/>
          <ac:picMkLst>
            <pc:docMk/>
            <pc:sldMk cId="1099188173" sldId="2339"/>
            <ac:picMk id="18" creationId="{FEE3D600-F31A-D14D-ACF9-750B1CD53B2D}"/>
          </ac:picMkLst>
        </pc:picChg>
        <pc:picChg chg="mod">
          <ac:chgData name="Colleen Lyerla" userId="d062c50b-c161-429f-9e31-60f9eb5fd3e8" providerId="ADAL" clId="{B181F103-E55C-4D3E-A453-50A82111220A}" dt="2023-02-24T15:51:44.169" v="521" actId="164"/>
          <ac:picMkLst>
            <pc:docMk/>
            <pc:sldMk cId="1099188173" sldId="2339"/>
            <ac:picMk id="19" creationId="{A275B76C-CF4D-C37C-5115-C409BC210C97}"/>
          </ac:picMkLst>
        </pc:picChg>
        <pc:picChg chg="mod">
          <ac:chgData name="Colleen Lyerla" userId="d062c50b-c161-429f-9e31-60f9eb5fd3e8" providerId="ADAL" clId="{B181F103-E55C-4D3E-A453-50A82111220A}" dt="2023-02-24T15:51:44.169" v="521" actId="164"/>
          <ac:picMkLst>
            <pc:docMk/>
            <pc:sldMk cId="1099188173" sldId="2339"/>
            <ac:picMk id="20" creationId="{6D1F32FC-0EFA-29CE-DAF7-D8A0F1E8A201}"/>
          </ac:picMkLst>
        </pc:picChg>
      </pc:sldChg>
      <pc:sldChg chg="modSp mod">
        <pc:chgData name="Colleen Lyerla" userId="d062c50b-c161-429f-9e31-60f9eb5fd3e8" providerId="ADAL" clId="{B181F103-E55C-4D3E-A453-50A82111220A}" dt="2023-02-24T16:10:24.975" v="732" actId="20577"/>
        <pc:sldMkLst>
          <pc:docMk/>
          <pc:sldMk cId="1310992619" sldId="2340"/>
        </pc:sldMkLst>
        <pc:spChg chg="mod">
          <ac:chgData name="Colleen Lyerla" userId="d062c50b-c161-429f-9e31-60f9eb5fd3e8" providerId="ADAL" clId="{B181F103-E55C-4D3E-A453-50A82111220A}" dt="2023-02-24T15:53:14.794" v="527" actId="20577"/>
          <ac:spMkLst>
            <pc:docMk/>
            <pc:sldMk cId="1310992619" sldId="2340"/>
            <ac:spMk id="3" creationId="{8753B491-4140-D344-4265-BBA9DCEB330D}"/>
          </ac:spMkLst>
        </pc:spChg>
        <pc:spChg chg="mod">
          <ac:chgData name="Colleen Lyerla" userId="d062c50b-c161-429f-9e31-60f9eb5fd3e8" providerId="ADAL" clId="{B181F103-E55C-4D3E-A453-50A82111220A}" dt="2023-02-24T16:10:24.975" v="732" actId="20577"/>
          <ac:spMkLst>
            <pc:docMk/>
            <pc:sldMk cId="1310992619" sldId="2340"/>
            <ac:spMk id="12" creationId="{DCC9199E-4F1D-2023-9E6E-F343518404D9}"/>
          </ac:spMkLst>
        </pc:spChg>
        <pc:picChg chg="mod">
          <ac:chgData name="Colleen Lyerla" userId="d062c50b-c161-429f-9e31-60f9eb5fd3e8" providerId="ADAL" clId="{B181F103-E55C-4D3E-A453-50A82111220A}" dt="2023-02-24T15:52:28.905" v="524" actId="14861"/>
          <ac:picMkLst>
            <pc:docMk/>
            <pc:sldMk cId="1310992619" sldId="2340"/>
            <ac:picMk id="13" creationId="{35FC228D-464B-CF2F-AE77-0D62B3A4693C}"/>
          </ac:picMkLst>
        </pc:picChg>
        <pc:picChg chg="mod">
          <ac:chgData name="Colleen Lyerla" userId="d062c50b-c161-429f-9e31-60f9eb5fd3e8" providerId="ADAL" clId="{B181F103-E55C-4D3E-A453-50A82111220A}" dt="2023-02-24T15:52:28.905" v="524" actId="14861"/>
          <ac:picMkLst>
            <pc:docMk/>
            <pc:sldMk cId="1310992619" sldId="2340"/>
            <ac:picMk id="17" creationId="{D00621BF-8A9A-6564-35DF-346DEE100DFB}"/>
          </ac:picMkLst>
        </pc:picChg>
        <pc:picChg chg="mod">
          <ac:chgData name="Colleen Lyerla" userId="d062c50b-c161-429f-9e31-60f9eb5fd3e8" providerId="ADAL" clId="{B181F103-E55C-4D3E-A453-50A82111220A}" dt="2023-02-24T15:52:28.905" v="524" actId="14861"/>
          <ac:picMkLst>
            <pc:docMk/>
            <pc:sldMk cId="1310992619" sldId="2340"/>
            <ac:picMk id="22" creationId="{9244A18D-D0BC-7B3C-8743-C485570B21C4}"/>
          </ac:picMkLst>
        </pc:picChg>
      </pc:sldChg>
      <pc:sldChg chg="modSp add mod">
        <pc:chgData name="Colleen Lyerla" userId="d062c50b-c161-429f-9e31-60f9eb5fd3e8" providerId="ADAL" clId="{B181F103-E55C-4D3E-A453-50A82111220A}" dt="2023-02-24T15:39:42.550" v="389" actId="1076"/>
        <pc:sldMkLst>
          <pc:docMk/>
          <pc:sldMk cId="2901456431" sldId="2341"/>
        </pc:sldMkLst>
        <pc:spChg chg="mod">
          <ac:chgData name="Colleen Lyerla" userId="d062c50b-c161-429f-9e31-60f9eb5fd3e8" providerId="ADAL" clId="{B181F103-E55C-4D3E-A453-50A82111220A}" dt="2023-02-24T15:39:33.269" v="388" actId="1076"/>
          <ac:spMkLst>
            <pc:docMk/>
            <pc:sldMk cId="2901456431" sldId="2341"/>
            <ac:spMk id="6" creationId="{02544569-3F65-C793-D268-1ACC6E11087C}"/>
          </ac:spMkLst>
        </pc:spChg>
        <pc:spChg chg="mod">
          <ac:chgData name="Colleen Lyerla" userId="d062c50b-c161-429f-9e31-60f9eb5fd3e8" providerId="ADAL" clId="{B181F103-E55C-4D3E-A453-50A82111220A}" dt="2023-02-24T15:39:33.269" v="388" actId="1076"/>
          <ac:spMkLst>
            <pc:docMk/>
            <pc:sldMk cId="2901456431" sldId="2341"/>
            <ac:spMk id="11" creationId="{A3245118-1250-E2B9-CA7B-AD6E10C10308}"/>
          </ac:spMkLst>
        </pc:spChg>
        <pc:spChg chg="mod">
          <ac:chgData name="Colleen Lyerla" userId="d062c50b-c161-429f-9e31-60f9eb5fd3e8" providerId="ADAL" clId="{B181F103-E55C-4D3E-A453-50A82111220A}" dt="2023-02-24T15:39:42.550" v="389" actId="1076"/>
          <ac:spMkLst>
            <pc:docMk/>
            <pc:sldMk cId="2901456431" sldId="2341"/>
            <ac:spMk id="18" creationId="{4BBD4FA1-C166-4F8F-7A78-CD14361AAD21}"/>
          </ac:spMkLst>
        </pc:spChg>
        <pc:grpChg chg="mod">
          <ac:chgData name="Colleen Lyerla" userId="d062c50b-c161-429f-9e31-60f9eb5fd3e8" providerId="ADAL" clId="{B181F103-E55C-4D3E-A453-50A82111220A}" dt="2023-02-24T15:39:33.269" v="388" actId="1076"/>
          <ac:grpSpMkLst>
            <pc:docMk/>
            <pc:sldMk cId="2901456431" sldId="2341"/>
            <ac:grpSpMk id="12" creationId="{DB14BC7C-9F48-7C11-BEF8-8C06A747A248}"/>
          </ac:grpSpMkLst>
        </pc:grpChg>
        <pc:grpChg chg="mod">
          <ac:chgData name="Colleen Lyerla" userId="d062c50b-c161-429f-9e31-60f9eb5fd3e8" providerId="ADAL" clId="{B181F103-E55C-4D3E-A453-50A82111220A}" dt="2023-02-24T15:39:33.269" v="388" actId="1076"/>
          <ac:grpSpMkLst>
            <pc:docMk/>
            <pc:sldMk cId="2901456431" sldId="2341"/>
            <ac:grpSpMk id="13" creationId="{4B28C9A6-F6CA-8D03-338F-B4714B60D798}"/>
          </ac:grpSpMkLst>
        </pc:grpChg>
        <pc:grpChg chg="mod">
          <ac:chgData name="Colleen Lyerla" userId="d062c50b-c161-429f-9e31-60f9eb5fd3e8" providerId="ADAL" clId="{B181F103-E55C-4D3E-A453-50A82111220A}" dt="2023-02-24T15:39:33.269" v="388" actId="1076"/>
          <ac:grpSpMkLst>
            <pc:docMk/>
            <pc:sldMk cId="2901456431" sldId="2341"/>
            <ac:grpSpMk id="14" creationId="{195097E9-0F44-ED81-5EC4-4FC94C3D08DA}"/>
          </ac:grpSpMkLst>
        </pc:grpChg>
        <pc:picChg chg="mod">
          <ac:chgData name="Colleen Lyerla" userId="d062c50b-c161-429f-9e31-60f9eb5fd3e8" providerId="ADAL" clId="{B181F103-E55C-4D3E-A453-50A82111220A}" dt="2023-02-24T15:39:33.269" v="388" actId="1076"/>
          <ac:picMkLst>
            <pc:docMk/>
            <pc:sldMk cId="2901456431" sldId="2341"/>
            <ac:picMk id="5" creationId="{587E774A-52B3-E105-FD5C-A266F2C0FA2E}"/>
          </ac:picMkLst>
        </pc:picChg>
        <pc:picChg chg="mod">
          <ac:chgData name="Colleen Lyerla" userId="d062c50b-c161-429f-9e31-60f9eb5fd3e8" providerId="ADAL" clId="{B181F103-E55C-4D3E-A453-50A82111220A}" dt="2023-02-24T15:39:33.269" v="388" actId="1076"/>
          <ac:picMkLst>
            <pc:docMk/>
            <pc:sldMk cId="2901456431" sldId="2341"/>
            <ac:picMk id="8" creationId="{8D737DCA-1E47-DF4B-228C-BA73727A536E}"/>
          </ac:picMkLst>
        </pc:picChg>
      </pc:sldChg>
    </pc:docChg>
  </pc:docChgLst>
  <pc:docChgLst>
    <pc:chgData name="Colleen Lyerla" userId="S::cml@ten.tenna.com::d062c50b-c161-429f-9e31-60f9eb5fd3e8" providerId="AD" clId="Web-{97D7509A-26D1-40DF-A472-D67AF56D4D17}"/>
    <pc:docChg chg="">
      <pc:chgData name="Colleen Lyerla" userId="S::cml@ten.tenna.com::d062c50b-c161-429f-9e31-60f9eb5fd3e8" providerId="AD" clId="Web-{97D7509A-26D1-40DF-A472-D67AF56D4D17}" dt="2023-02-16T01:11:38.599" v="0"/>
      <pc:docMkLst>
        <pc:docMk/>
      </pc:docMkLst>
      <pc:sldChg chg="addCm">
        <pc:chgData name="Colleen Lyerla" userId="S::cml@ten.tenna.com::d062c50b-c161-429f-9e31-60f9eb5fd3e8" providerId="AD" clId="Web-{97D7509A-26D1-40DF-A472-D67AF56D4D17}" dt="2023-02-16T01:11:38.599" v="0"/>
        <pc:sldMkLst>
          <pc:docMk/>
          <pc:sldMk cId="3940864870" sldId="2308"/>
        </pc:sldMkLst>
        <pc:extLst>
          <p:ext xmlns:p="http://schemas.openxmlformats.org/presentationml/2006/main" uri="{D6D511B9-2390-475A-947B-AFAB55BFBCF1}">
            <pc226:cmChg xmlns:pc226="http://schemas.microsoft.com/office/powerpoint/2022/06/main/command" chg="add">
              <pc226:chgData name="Colleen Lyerla" userId="S::cml@ten.tenna.com::d062c50b-c161-429f-9e31-60f9eb5fd3e8" providerId="AD" clId="Web-{97D7509A-26D1-40DF-A472-D67AF56D4D17}" dt="2023-02-16T01:11:38.599" v="0"/>
              <pc2:cmMkLst xmlns:pc2="http://schemas.microsoft.com/office/powerpoint/2019/9/main/command">
                <pc:docMk/>
                <pc:sldMk cId="3940864870" sldId="2308"/>
                <pc2:cmMk id="{699298C7-5243-4D44-BD03-825BE282D733}"/>
              </pc2:cmMkLst>
            </pc226:cmChg>
          </p:ext>
        </pc:extLst>
      </pc:sldChg>
    </pc:docChg>
  </pc:docChgLst>
  <pc:docChgLst>
    <pc:chgData name="Colleen Lyerla" userId="S::cml@ten.tenna.com::d062c50b-c161-429f-9e31-60f9eb5fd3e8" providerId="AD" clId="Web-{B4F757D9-EAD6-44AD-B6F6-CFBF47A877E3}"/>
    <pc:docChg chg="modSld">
      <pc:chgData name="Colleen Lyerla" userId="S::cml@ten.tenna.com::d062c50b-c161-429f-9e31-60f9eb5fd3e8" providerId="AD" clId="Web-{B4F757D9-EAD6-44AD-B6F6-CFBF47A877E3}" dt="2023-02-16T17:22:53.297" v="3" actId="14100"/>
      <pc:docMkLst>
        <pc:docMk/>
      </pc:docMkLst>
      <pc:sldChg chg="modSp">
        <pc:chgData name="Colleen Lyerla" userId="S::cml@ten.tenna.com::d062c50b-c161-429f-9e31-60f9eb5fd3e8" providerId="AD" clId="Web-{B4F757D9-EAD6-44AD-B6F6-CFBF47A877E3}" dt="2023-02-16T17:22:53.297" v="3" actId="14100"/>
        <pc:sldMkLst>
          <pc:docMk/>
          <pc:sldMk cId="70893868" sldId="2311"/>
        </pc:sldMkLst>
        <pc:picChg chg="mod">
          <ac:chgData name="Colleen Lyerla" userId="S::cml@ten.tenna.com::d062c50b-c161-429f-9e31-60f9eb5fd3e8" providerId="AD" clId="Web-{B4F757D9-EAD6-44AD-B6F6-CFBF47A877E3}" dt="2023-02-16T17:22:53.297" v="3" actId="14100"/>
          <ac:picMkLst>
            <pc:docMk/>
            <pc:sldMk cId="70893868" sldId="2311"/>
            <ac:picMk id="7" creationId="{5E2E8211-5238-E87F-FCDA-14F60ED837A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D46B7-5066-DB4B-87ED-9505B96D0B1B}" type="datetimeFigureOut">
              <a:rPr lang="en-US" smtClean="0"/>
              <a:t>2/24/2023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F2037-4443-4B4E-B322-C5FCF50B2FC6}" type="slidenum">
              <a:rPr lang="en-US" smtClean="0"/>
              <a:t>‹#›</a:t>
            </a:fld>
            <a:endParaRPr lang="en-US"/>
          </a:p>
        </p:txBody>
      </p:sp>
    </p:spTree>
    <p:extLst>
      <p:ext uri="{BB962C8B-B14F-4D97-AF65-F5344CB8AC3E}">
        <p14:creationId xmlns:p14="http://schemas.microsoft.com/office/powerpoint/2010/main" val="3583146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probably a good slide to mention mobile functionality for geofences as there is a mobile shot here.</a:t>
            </a:r>
          </a:p>
          <a:p>
            <a:r>
              <a:rPr lang="en-US">
                <a:cs typeface="Calibri"/>
              </a:rPr>
              <a:t>Talking Points</a:t>
            </a:r>
          </a:p>
          <a:p>
            <a:pPr marL="171450" indent="-171450">
              <a:buFont typeface="Arial"/>
              <a:buChar char="•"/>
            </a:pPr>
            <a:r>
              <a:rPr lang="en-US">
                <a:cs typeface="Calibri"/>
              </a:rPr>
              <a:t>Talk about different shapes</a:t>
            </a:r>
          </a:p>
          <a:p>
            <a:pPr marL="171450" indent="-171450">
              <a:buFont typeface="Arial"/>
              <a:buChar char="•"/>
            </a:pPr>
            <a:r>
              <a:rPr lang="en-US">
                <a:cs typeface="Calibri"/>
              </a:rPr>
              <a:t>Site needs at least one boundary</a:t>
            </a:r>
          </a:p>
          <a:p>
            <a:pPr marL="628650" lvl="1" indent="-171450">
              <a:buFont typeface="Arial"/>
              <a:buChar char="•"/>
            </a:pPr>
            <a:r>
              <a:rPr lang="en-US">
                <a:cs typeface="Calibri"/>
              </a:rPr>
              <a:t>Boundaries can have multiple zones</a:t>
            </a:r>
          </a:p>
          <a:p>
            <a:pPr marL="628650" lvl="1" indent="-171450">
              <a:buFont typeface="Arial"/>
              <a:buChar char="•"/>
            </a:pPr>
            <a:r>
              <a:rPr lang="en-US">
                <a:cs typeface="Calibri"/>
              </a:rPr>
              <a:t>Both boundaries and zones can be billable</a:t>
            </a:r>
          </a:p>
          <a:p>
            <a:pPr marL="628650" lvl="1" indent="-171450">
              <a:buFont typeface="Arial"/>
              <a:buChar char="•"/>
            </a:pPr>
            <a:r>
              <a:rPr lang="en-US">
                <a:cs typeface="Calibri"/>
              </a:rPr>
              <a:t>Every asset can be customized to be billable </a:t>
            </a:r>
          </a:p>
          <a:p>
            <a:pPr marL="1085850" lvl="2" indent="-171450">
              <a:buFont typeface="Arial"/>
              <a:buChar char="•"/>
            </a:pPr>
            <a:r>
              <a:rPr lang="en-US">
                <a:cs typeface="Calibri"/>
              </a:rPr>
              <a:t>Whenever billable assets are in a project </a:t>
            </a:r>
          </a:p>
          <a:p>
            <a:pPr marL="628650" lvl="1"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4FF2037-4443-4B4E-B322-C5FCF50B2FC6}" type="slidenum">
              <a:rPr lang="en-US" smtClean="0"/>
              <a:t>4</a:t>
            </a:fld>
            <a:endParaRPr lang="en-US"/>
          </a:p>
        </p:txBody>
      </p:sp>
    </p:spTree>
    <p:extLst>
      <p:ext uri="{BB962C8B-B14F-4D97-AF65-F5344CB8AC3E}">
        <p14:creationId xmlns:p14="http://schemas.microsoft.com/office/powerpoint/2010/main" val="30489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 TIP - you can specify the radius during bulk upload process</a:t>
            </a:r>
          </a:p>
        </p:txBody>
      </p:sp>
      <p:sp>
        <p:nvSpPr>
          <p:cNvPr id="4" name="Slide Number Placeholder 3"/>
          <p:cNvSpPr>
            <a:spLocks noGrp="1"/>
          </p:cNvSpPr>
          <p:nvPr>
            <p:ph type="sldNum" sz="quarter" idx="5"/>
          </p:nvPr>
        </p:nvSpPr>
        <p:spPr/>
        <p:txBody>
          <a:bodyPr/>
          <a:lstStyle/>
          <a:p>
            <a:fld id="{34FF2037-4443-4B4E-B322-C5FCF50B2FC6}" type="slidenum">
              <a:rPr lang="en-US" smtClean="0"/>
              <a:t>9</a:t>
            </a:fld>
            <a:endParaRPr lang="en-US"/>
          </a:p>
        </p:txBody>
      </p:sp>
    </p:spTree>
    <p:extLst>
      <p:ext uri="{BB962C8B-B14F-4D97-AF65-F5344CB8AC3E}">
        <p14:creationId xmlns:p14="http://schemas.microsoft.com/office/powerpoint/2010/main" val="3247954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Graphics</a:t>
            </a:r>
            <a:br>
              <a:rPr lang="en-US"/>
            </a:br>
            <a:endParaRPr lang="en-US"/>
          </a:p>
          <a:p>
            <a:pPr marL="228600" indent="-228600">
              <a:buAutoNum type="arabicPeriod"/>
            </a:pPr>
            <a:r>
              <a:rPr lang="en-US"/>
              <a:t>Master Map - which shows a combined view of assets outside geofences and inside geofences</a:t>
            </a:r>
          </a:p>
          <a:p>
            <a:pPr marL="228600" indent="-228600">
              <a:buAutoNum type="arabicPeriod"/>
            </a:pPr>
            <a:r>
              <a:rPr lang="en-US"/>
              <a:t>Highlighting the report for entry and exit</a:t>
            </a:r>
          </a:p>
          <a:p>
            <a:pPr marL="228600" indent="-228600">
              <a:buAutoNum type="arabicPeriod"/>
            </a:pPr>
            <a:r>
              <a:rPr lang="en-US"/>
              <a:t>Showing site assignment which is automatically updated</a:t>
            </a:r>
          </a:p>
        </p:txBody>
      </p:sp>
      <p:sp>
        <p:nvSpPr>
          <p:cNvPr id="4" name="Slide Number Placeholder 3"/>
          <p:cNvSpPr>
            <a:spLocks noGrp="1"/>
          </p:cNvSpPr>
          <p:nvPr>
            <p:ph type="sldNum" sz="quarter" idx="5"/>
          </p:nvPr>
        </p:nvSpPr>
        <p:spPr/>
        <p:txBody>
          <a:bodyPr/>
          <a:lstStyle/>
          <a:p>
            <a:fld id="{34FF2037-4443-4B4E-B322-C5FCF50B2FC6}" type="slidenum">
              <a:rPr lang="en-US" smtClean="0"/>
              <a:t>11</a:t>
            </a:fld>
            <a:endParaRPr lang="en-US"/>
          </a:p>
        </p:txBody>
      </p:sp>
    </p:spTree>
    <p:extLst>
      <p:ext uri="{BB962C8B-B14F-4D97-AF65-F5344CB8AC3E}">
        <p14:creationId xmlns:p14="http://schemas.microsoft.com/office/powerpoint/2010/main" val="335372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TC – update to kill report for last two</a:t>
            </a:r>
          </a:p>
        </p:txBody>
      </p:sp>
      <p:sp>
        <p:nvSpPr>
          <p:cNvPr id="4" name="Slide Number Placeholder 3"/>
          <p:cNvSpPr>
            <a:spLocks noGrp="1"/>
          </p:cNvSpPr>
          <p:nvPr>
            <p:ph type="sldNum" sz="quarter" idx="5"/>
          </p:nvPr>
        </p:nvSpPr>
        <p:spPr/>
        <p:txBody>
          <a:bodyPr/>
          <a:lstStyle/>
          <a:p>
            <a:fld id="{34FF2037-4443-4B4E-B322-C5FCF50B2FC6}" type="slidenum">
              <a:rPr lang="en-US" smtClean="0"/>
              <a:t>14</a:t>
            </a:fld>
            <a:endParaRPr lang="en-US"/>
          </a:p>
        </p:txBody>
      </p:sp>
    </p:spTree>
    <p:extLst>
      <p:ext uri="{BB962C8B-B14F-4D97-AF65-F5344CB8AC3E}">
        <p14:creationId xmlns:p14="http://schemas.microsoft.com/office/powerpoint/2010/main" val="2511083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 - Show the different versions of notifications received </a:t>
            </a:r>
          </a:p>
          <a:p>
            <a:endParaRPr lang="en-US"/>
          </a:p>
          <a:p>
            <a:pPr rtl="0"/>
            <a:r>
              <a:rPr lang="en-US">
                <a:effectLst/>
                <a:latin typeface="-apple-system"/>
              </a:rPr>
              <a:t>[1:21 PM] Jose Cueva</a:t>
            </a:r>
          </a:p>
          <a:p>
            <a:pPr rtl="0"/>
            <a:r>
              <a:rPr lang="en-US">
                <a:effectLst/>
                <a:latin typeface="-apple-system"/>
              </a:rPr>
              <a:t>example</a:t>
            </a:r>
          </a:p>
          <a:p>
            <a:pPr rtl="0"/>
            <a:br>
              <a:rPr lang="en-US"/>
            </a:br>
            <a:endParaRPr lang="en-US"/>
          </a:p>
          <a:p>
            <a:pPr rtl="0"/>
            <a:r>
              <a:rPr lang="en-US">
                <a:effectLst/>
                <a:latin typeface="-apple-system"/>
              </a:rPr>
              <a:t>[1:21 PM] Jose Cueva</a:t>
            </a:r>
          </a:p>
          <a:p>
            <a:pPr rtl="0"/>
            <a:r>
              <a:rPr lang="en-US">
                <a:effectLst/>
                <a:latin typeface="-apple-system"/>
              </a:rPr>
              <a:t>no, verbally</a:t>
            </a:r>
          </a:p>
          <a:p>
            <a:pPr rtl="0"/>
            <a:br>
              <a:rPr lang="en-US"/>
            </a:br>
            <a:endParaRPr lang="en-US"/>
          </a:p>
          <a:p>
            <a:pPr rtl="0"/>
            <a:r>
              <a:rPr lang="en-US">
                <a:effectLst/>
                <a:latin typeface="-apple-system"/>
              </a:rPr>
              <a:t>[1:21 PM] Jose Cueva</a:t>
            </a:r>
          </a:p>
          <a:p>
            <a:pPr rtl="0"/>
            <a:r>
              <a:rPr lang="en-US">
                <a:effectLst/>
                <a:latin typeface="-apple-system"/>
              </a:rPr>
              <a:t>like "if a truck leaves the geofence and you have an alert for the weekends, then you would get a </a:t>
            </a:r>
            <a:r>
              <a:rPr lang="en-US" err="1">
                <a:effectLst/>
                <a:latin typeface="-apple-system"/>
              </a:rPr>
              <a:t>notfication</a:t>
            </a:r>
            <a:r>
              <a:rPr lang="en-US">
                <a:effectLst/>
                <a:latin typeface="-apple-system"/>
              </a:rPr>
              <a:t> within 1min"</a:t>
            </a:r>
          </a:p>
          <a:p>
            <a:pPr rtl="0"/>
            <a:br>
              <a:rPr lang="en-US"/>
            </a:br>
            <a:endParaRPr lang="en-US"/>
          </a:p>
          <a:p>
            <a:pPr rtl="0"/>
            <a:r>
              <a:rPr lang="en-US">
                <a:effectLst/>
                <a:latin typeface="-apple-system"/>
              </a:rPr>
              <a:t>[1:21 PM] Jose Cueva</a:t>
            </a:r>
          </a:p>
          <a:p>
            <a:pPr rtl="0"/>
            <a:r>
              <a:rPr lang="en-US">
                <a:effectLst/>
                <a:latin typeface="-apple-system"/>
              </a:rPr>
              <a:t>something like that</a:t>
            </a:r>
          </a:p>
          <a:p>
            <a:pPr rtl="0"/>
            <a:br>
              <a:rPr lang="en-US"/>
            </a:br>
            <a:endParaRPr lang="en-US"/>
          </a:p>
          <a:p>
            <a:pPr rtl="0"/>
            <a:r>
              <a:rPr lang="en-US">
                <a:effectLst/>
                <a:latin typeface="-apple-system"/>
              </a:rPr>
              <a:t>[1:21 PM] Jose Cueva</a:t>
            </a:r>
          </a:p>
          <a:p>
            <a:pPr rtl="0"/>
            <a:r>
              <a:rPr lang="en-US" err="1">
                <a:effectLst/>
                <a:latin typeface="-apple-system"/>
              </a:rPr>
              <a:t>im</a:t>
            </a:r>
            <a:r>
              <a:rPr lang="en-US">
                <a:effectLst/>
                <a:latin typeface="-apple-system"/>
              </a:rPr>
              <a:t> here</a:t>
            </a:r>
          </a:p>
          <a:p>
            <a:pPr rtl="0"/>
            <a:br>
              <a:rPr lang="en-US"/>
            </a:br>
            <a:endParaRPr lang="en-US"/>
          </a:p>
          <a:p>
            <a:pPr rtl="0"/>
            <a:r>
              <a:rPr lang="en-US">
                <a:effectLst/>
                <a:latin typeface="-apple-system"/>
              </a:rPr>
              <a:t>[1:21 PM] Jose Cueva</a:t>
            </a:r>
          </a:p>
          <a:p>
            <a:pPr rtl="0"/>
            <a:r>
              <a:rPr lang="en-US">
                <a:effectLst/>
                <a:latin typeface="-apple-system"/>
              </a:rPr>
              <a:t>carry on</a:t>
            </a:r>
          </a:p>
          <a:p>
            <a:pPr rtl="0"/>
            <a:br>
              <a:rPr lang="en-US"/>
            </a:br>
            <a:endParaRPr lang="en-US"/>
          </a:p>
          <a:p>
            <a:pPr rtl="0"/>
            <a:r>
              <a:rPr lang="en-US">
                <a:effectLst/>
                <a:latin typeface="-apple-system"/>
              </a:rPr>
              <a:t>[1:22 PM] Jose Cueva</a:t>
            </a:r>
          </a:p>
          <a:p>
            <a:pPr rtl="0"/>
            <a:r>
              <a:rPr lang="en-US">
                <a:effectLst/>
                <a:latin typeface="-apple-system"/>
              </a:rPr>
              <a:t>see my chat</a:t>
            </a:r>
          </a:p>
          <a:p>
            <a:endParaRPr lang="en-US"/>
          </a:p>
        </p:txBody>
      </p:sp>
      <p:sp>
        <p:nvSpPr>
          <p:cNvPr id="4" name="Slide Number Placeholder 3"/>
          <p:cNvSpPr>
            <a:spLocks noGrp="1"/>
          </p:cNvSpPr>
          <p:nvPr>
            <p:ph type="sldNum" sz="quarter" idx="5"/>
          </p:nvPr>
        </p:nvSpPr>
        <p:spPr/>
        <p:txBody>
          <a:bodyPr/>
          <a:lstStyle/>
          <a:p>
            <a:fld id="{34FF2037-4443-4B4E-B322-C5FCF50B2FC6}" type="slidenum">
              <a:rPr lang="en-US" smtClean="0"/>
              <a:t>15</a:t>
            </a:fld>
            <a:endParaRPr lang="en-US"/>
          </a:p>
        </p:txBody>
      </p:sp>
    </p:spTree>
    <p:extLst>
      <p:ext uri="{BB962C8B-B14F-4D97-AF65-F5344CB8AC3E}">
        <p14:creationId xmlns:p14="http://schemas.microsoft.com/office/powerpoint/2010/main" val="81984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FF2037-4443-4B4E-B322-C5FCF50B2FC6}" type="slidenum">
              <a:rPr lang="en-US" smtClean="0"/>
              <a:t>18</a:t>
            </a:fld>
            <a:endParaRPr lang="en-US"/>
          </a:p>
        </p:txBody>
      </p:sp>
    </p:spTree>
    <p:extLst>
      <p:ext uri="{BB962C8B-B14F-4D97-AF65-F5344CB8AC3E}">
        <p14:creationId xmlns:p14="http://schemas.microsoft.com/office/powerpoint/2010/main" val="407723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213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A picture containing ground, outdoor, arthropod, old&#10;&#10;Description automatically generated">
            <a:extLst>
              <a:ext uri="{FF2B5EF4-FFF2-40B4-BE49-F238E27FC236}">
                <a16:creationId xmlns:a16="http://schemas.microsoft.com/office/drawing/2014/main" id="{4274627E-5197-520B-87B9-602EDB63D50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314EDE77-9885-07D5-3089-25D741D580FB}"/>
              </a:ext>
            </a:extLst>
          </p:cNvPr>
          <p:cNvSpPr/>
          <p:nvPr userDrawn="1"/>
        </p:nvSpPr>
        <p:spPr>
          <a:xfrm>
            <a:off x="0" y="0"/>
            <a:ext cx="12192000" cy="6858000"/>
          </a:xfrm>
          <a:prstGeom prst="rect">
            <a:avLst/>
          </a:prstGeom>
          <a:gradFill flip="none" rotWithShape="1">
            <a:gsLst>
              <a:gs pos="0">
                <a:schemeClr val="accent3">
                  <a:alpha val="50000"/>
                </a:schemeClr>
              </a:gs>
              <a:gs pos="100000">
                <a:schemeClr val="accent5">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3"/>
                  </a:gs>
                  <a:gs pos="100000">
                    <a:schemeClr val="accent5"/>
                  </a:gs>
                </a:gsLst>
                <a:lin ang="2700000" scaled="1"/>
              </a:gradFill>
            </a:endParaRPr>
          </a:p>
        </p:txBody>
      </p:sp>
      <p:pic>
        <p:nvPicPr>
          <p:cNvPr id="10" name="Picture 9" descr="Text&#10;&#10;Description automatically generated">
            <a:extLst>
              <a:ext uri="{FF2B5EF4-FFF2-40B4-BE49-F238E27FC236}">
                <a16:creationId xmlns:a16="http://schemas.microsoft.com/office/drawing/2014/main" id="{05E12E7F-96DD-414B-EC7B-F6DCABF067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9880" y="539162"/>
            <a:ext cx="1005839" cy="457200"/>
          </a:xfrm>
          <a:prstGeom prst="rect">
            <a:avLst/>
          </a:prstGeom>
        </p:spPr>
      </p:pic>
      <p:sp>
        <p:nvSpPr>
          <p:cNvPr id="19" name="Content Placeholder 18">
            <a:extLst>
              <a:ext uri="{FF2B5EF4-FFF2-40B4-BE49-F238E27FC236}">
                <a16:creationId xmlns:a16="http://schemas.microsoft.com/office/drawing/2014/main" id="{E332AA99-D83C-0EC6-E57D-3908235AFAC6}"/>
              </a:ext>
            </a:extLst>
          </p:cNvPr>
          <p:cNvSpPr>
            <a:spLocks noGrp="1"/>
          </p:cNvSpPr>
          <p:nvPr>
            <p:ph sz="quarter" idx="11" hasCustomPrompt="1"/>
          </p:nvPr>
        </p:nvSpPr>
        <p:spPr>
          <a:xfrm>
            <a:off x="539881" y="2971800"/>
            <a:ext cx="11112240" cy="914400"/>
          </a:xfrm>
          <a:prstGeom prst="rect">
            <a:avLst/>
          </a:prstGeom>
        </p:spPr>
        <p:txBody>
          <a:bodyPr/>
          <a:lstStyle>
            <a:lvl1pPr marL="0" indent="0">
              <a:buNone/>
              <a:defRPr sz="7500" b="1">
                <a:solidFill>
                  <a:schemeClr val="bg1"/>
                </a:solidFill>
                <a:latin typeface="Helvetica" pitchFamily="2" charset="0"/>
              </a:defRPr>
            </a:lvl1pPr>
          </a:lstStyle>
          <a:p>
            <a:pPr lvl="0"/>
            <a:r>
              <a:rPr lang="en-US"/>
              <a:t>Title of Presentation</a:t>
            </a:r>
          </a:p>
        </p:txBody>
      </p:sp>
      <p:sp>
        <p:nvSpPr>
          <p:cNvPr id="20" name="Content Placeholder 18">
            <a:extLst>
              <a:ext uri="{FF2B5EF4-FFF2-40B4-BE49-F238E27FC236}">
                <a16:creationId xmlns:a16="http://schemas.microsoft.com/office/drawing/2014/main" id="{09DEEB01-A82C-A59C-8E63-F27C9FC41E59}"/>
              </a:ext>
            </a:extLst>
          </p:cNvPr>
          <p:cNvSpPr>
            <a:spLocks noGrp="1"/>
          </p:cNvSpPr>
          <p:nvPr>
            <p:ph sz="quarter" idx="12" hasCustomPrompt="1"/>
          </p:nvPr>
        </p:nvSpPr>
        <p:spPr>
          <a:xfrm>
            <a:off x="539880" y="3968162"/>
            <a:ext cx="11112240" cy="378918"/>
          </a:xfrm>
          <a:prstGeom prst="rect">
            <a:avLst/>
          </a:prstGeom>
        </p:spPr>
        <p:txBody>
          <a:bodyPr/>
          <a:lstStyle>
            <a:lvl1pPr marL="0" indent="0">
              <a:buNone/>
              <a:defRPr sz="2000" b="0">
                <a:solidFill>
                  <a:schemeClr val="bg1"/>
                </a:solidFill>
                <a:latin typeface="Helvetica" pitchFamily="2" charset="0"/>
              </a:defRPr>
            </a:lvl1pPr>
          </a:lstStyle>
          <a:p>
            <a:pPr lvl="0"/>
            <a:r>
              <a:rPr lang="en-US"/>
              <a:t>Sub-headline if needed.</a:t>
            </a:r>
          </a:p>
        </p:txBody>
      </p:sp>
    </p:spTree>
    <p:extLst>
      <p:ext uri="{BB962C8B-B14F-4D97-AF65-F5344CB8AC3E}">
        <p14:creationId xmlns:p14="http://schemas.microsoft.com/office/powerpoint/2010/main" val="269394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ground, outdoor, arthropod, old&#10;&#10;Description automatically generated">
            <a:extLst>
              <a:ext uri="{FF2B5EF4-FFF2-40B4-BE49-F238E27FC236}">
                <a16:creationId xmlns:a16="http://schemas.microsoft.com/office/drawing/2014/main" id="{E7388DD5-018A-930E-0B47-8497FA4E9B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 y="0"/>
            <a:ext cx="3886201" cy="6858000"/>
          </a:xfrm>
          <a:prstGeom prst="rect">
            <a:avLst/>
          </a:prstGeom>
        </p:spPr>
      </p:pic>
      <p:sp>
        <p:nvSpPr>
          <p:cNvPr id="3" name="Rectangle 2">
            <a:extLst>
              <a:ext uri="{FF2B5EF4-FFF2-40B4-BE49-F238E27FC236}">
                <a16:creationId xmlns:a16="http://schemas.microsoft.com/office/drawing/2014/main" id="{99936E36-9C8F-3E22-2EDD-BEB145C7E36B}"/>
              </a:ext>
            </a:extLst>
          </p:cNvPr>
          <p:cNvSpPr/>
          <p:nvPr userDrawn="1"/>
        </p:nvSpPr>
        <p:spPr>
          <a:xfrm>
            <a:off x="0" y="0"/>
            <a:ext cx="3886201" cy="6858000"/>
          </a:xfrm>
          <a:prstGeom prst="rect">
            <a:avLst/>
          </a:prstGeom>
          <a:gradFill flip="none" rotWithShape="1">
            <a:gsLst>
              <a:gs pos="0">
                <a:schemeClr val="accent3"/>
              </a:gs>
              <a:gs pos="100000">
                <a:schemeClr val="accent5">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8">
            <a:extLst>
              <a:ext uri="{FF2B5EF4-FFF2-40B4-BE49-F238E27FC236}">
                <a16:creationId xmlns:a16="http://schemas.microsoft.com/office/drawing/2014/main" id="{ED348878-C091-4F02-AFE1-22DF2CBE77EA}"/>
              </a:ext>
            </a:extLst>
          </p:cNvPr>
          <p:cNvSpPr>
            <a:spLocks noGrp="1"/>
          </p:cNvSpPr>
          <p:nvPr>
            <p:ph sz="quarter" idx="11" hasCustomPrompt="1"/>
          </p:nvPr>
        </p:nvSpPr>
        <p:spPr>
          <a:xfrm>
            <a:off x="881025" y="3103555"/>
            <a:ext cx="2076780" cy="650889"/>
          </a:xfrm>
          <a:prstGeom prst="rect">
            <a:avLst/>
          </a:prstGeom>
        </p:spPr>
        <p:txBody>
          <a:bodyPr/>
          <a:lstStyle>
            <a:lvl1pPr marL="0" indent="0">
              <a:buNone/>
              <a:defRPr sz="4000" b="1">
                <a:solidFill>
                  <a:schemeClr val="bg1"/>
                </a:solidFill>
                <a:latin typeface="Helvetica" pitchFamily="2" charset="0"/>
              </a:defRPr>
            </a:lvl1pPr>
          </a:lstStyle>
          <a:p>
            <a:pPr lvl="0"/>
            <a:r>
              <a:rPr lang="en-US"/>
              <a:t>Agenda</a:t>
            </a:r>
          </a:p>
        </p:txBody>
      </p:sp>
    </p:spTree>
    <p:extLst>
      <p:ext uri="{BB962C8B-B14F-4D97-AF65-F5344CB8AC3E}">
        <p14:creationId xmlns:p14="http://schemas.microsoft.com/office/powerpoint/2010/main" val="164711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descr="A picture containing dark, lit, night&#10;&#10;Description automatically generated">
            <a:extLst>
              <a:ext uri="{FF2B5EF4-FFF2-40B4-BE49-F238E27FC236}">
                <a16:creationId xmlns:a16="http://schemas.microsoft.com/office/drawing/2014/main" id="{6F428AE5-2553-38D6-B519-773DAD12671A}"/>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5" name="Text Placeholder 4">
            <a:extLst>
              <a:ext uri="{FF2B5EF4-FFF2-40B4-BE49-F238E27FC236}">
                <a16:creationId xmlns:a16="http://schemas.microsoft.com/office/drawing/2014/main" id="{EE6F2F98-CF5D-216C-CC4F-0E2597C5FF8D}"/>
              </a:ext>
            </a:extLst>
          </p:cNvPr>
          <p:cNvSpPr>
            <a:spLocks noGrp="1"/>
          </p:cNvSpPr>
          <p:nvPr>
            <p:ph type="body" sz="quarter" idx="10" hasCustomPrompt="1"/>
          </p:nvPr>
        </p:nvSpPr>
        <p:spPr>
          <a:xfrm>
            <a:off x="682554" y="417429"/>
            <a:ext cx="10826891" cy="568940"/>
          </a:xfrm>
          <a:prstGeom prst="rect">
            <a:avLst/>
          </a:prstGeom>
        </p:spPr>
        <p:txBody>
          <a:bodyPr/>
          <a:lstStyle>
            <a:lvl1pPr marL="0" indent="0">
              <a:buNone/>
              <a:defRPr sz="4000" b="1">
                <a:solidFill>
                  <a:schemeClr val="accent5"/>
                </a:solidFill>
                <a:latin typeface="Helvetica" pitchFamily="2" charset="0"/>
              </a:defRPr>
            </a:lvl1pPr>
          </a:lstStyle>
          <a:p>
            <a:pPr lvl="0"/>
            <a:r>
              <a:rPr lang="en-US"/>
              <a:t>Title</a:t>
            </a:r>
          </a:p>
        </p:txBody>
      </p:sp>
    </p:spTree>
    <p:extLst>
      <p:ext uri="{BB962C8B-B14F-4D97-AF65-F5344CB8AC3E}">
        <p14:creationId xmlns:p14="http://schemas.microsoft.com/office/powerpoint/2010/main" val="1256372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94143"/>
      </p:ext>
    </p:extLst>
  </p:cSld>
  <p:clrMap bg1="lt1" tx1="dk1" bg2="lt2" tx2="dk2" accent1="accent1" accent2="accent2" accent3="accent3" accent4="accent4" accent5="accent5" accent6="accent6" hlink="hlink" folHlink="folHlink"/>
  <p:sldLayoutIdLst>
    <p:sldLayoutId id="2147483679"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9.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ound, outdoor, arthropod, old&#10;&#10;Description automatically generated">
            <a:extLst>
              <a:ext uri="{FF2B5EF4-FFF2-40B4-BE49-F238E27FC236}">
                <a16:creationId xmlns:a16="http://schemas.microsoft.com/office/drawing/2014/main" id="{A30FC138-4F8F-B9C5-871C-710A41FB86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E221B0C-F94B-9643-8A42-E99A3F3373D3}"/>
              </a:ext>
            </a:extLst>
          </p:cNvPr>
          <p:cNvSpPr/>
          <p:nvPr/>
        </p:nvSpPr>
        <p:spPr>
          <a:xfrm>
            <a:off x="0" y="0"/>
            <a:ext cx="12192000" cy="6858000"/>
          </a:xfrm>
          <a:prstGeom prst="rect">
            <a:avLst/>
          </a:prstGeom>
          <a:gradFill flip="none" rotWithShape="1">
            <a:gsLst>
              <a:gs pos="0">
                <a:schemeClr val="accent3">
                  <a:alpha val="75000"/>
                </a:schemeClr>
              </a:gs>
              <a:gs pos="100000">
                <a:schemeClr val="accent5">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FD2DF67-39C2-DF46-B5BB-0D20DFE8E42A}"/>
              </a:ext>
            </a:extLst>
          </p:cNvPr>
          <p:cNvSpPr txBox="1"/>
          <p:nvPr/>
        </p:nvSpPr>
        <p:spPr>
          <a:xfrm>
            <a:off x="539880" y="2651864"/>
            <a:ext cx="11112240" cy="1138773"/>
          </a:xfrm>
          <a:prstGeom prst="rect">
            <a:avLst/>
          </a:prstGeom>
          <a:noFill/>
        </p:spPr>
        <p:txBody>
          <a:bodyPr wrap="square" rtlCol="0">
            <a:spAutoFit/>
          </a:bodyPr>
          <a:lstStyle/>
          <a:p>
            <a:pPr lvl="0">
              <a:defRPr/>
            </a:pPr>
            <a:r>
              <a:rPr lang="en-US" sz="4800" b="1">
                <a:solidFill>
                  <a:schemeClr val="bg1"/>
                </a:solidFill>
                <a:latin typeface="Helvetica" panose="020B0604020202020204" pitchFamily="2" charset="0"/>
                <a:ea typeface="Roboto" pitchFamily="2" charset="0"/>
              </a:rPr>
              <a:t>Geofences</a:t>
            </a:r>
          </a:p>
          <a:p>
            <a:pPr lvl="0">
              <a:defRPr/>
            </a:pPr>
            <a:r>
              <a:rPr lang="en-US" sz="2000">
                <a:solidFill>
                  <a:schemeClr val="bg1"/>
                </a:solidFill>
                <a:latin typeface="Helvetica" panose="020B0604020202020204" pitchFamily="2" charset="0"/>
                <a:ea typeface="Roboto" pitchFamily="2" charset="0"/>
              </a:rPr>
              <a:t>TennaU February 2023</a:t>
            </a:r>
          </a:p>
        </p:txBody>
      </p:sp>
      <p:pic>
        <p:nvPicPr>
          <p:cNvPr id="6" name="Picture 5" descr="Text&#10;&#10;Description automatically generated">
            <a:extLst>
              <a:ext uri="{FF2B5EF4-FFF2-40B4-BE49-F238E27FC236}">
                <a16:creationId xmlns:a16="http://schemas.microsoft.com/office/drawing/2014/main" id="{7D16677C-75AE-69A3-3AF9-7DE2BFA96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2294" y="5683170"/>
            <a:ext cx="1266847" cy="575840"/>
          </a:xfrm>
          <a:prstGeom prst="rect">
            <a:avLst/>
          </a:prstGeom>
        </p:spPr>
      </p:pic>
    </p:spTree>
    <p:extLst>
      <p:ext uri="{BB962C8B-B14F-4D97-AF65-F5344CB8AC3E}">
        <p14:creationId xmlns:p14="http://schemas.microsoft.com/office/powerpoint/2010/main" val="2459270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Default Boundaries</a:t>
            </a:r>
            <a:r>
              <a:rPr lang="en-US" sz="4000" b="1" spc="30">
                <a:solidFill>
                  <a:schemeClr val="accent5"/>
                </a:solidFill>
                <a:latin typeface="Helvetica"/>
                <a:ea typeface="Roboto Lt" panose="02000000000000000000" pitchFamily="2" charset="0"/>
                <a:cs typeface="Arial"/>
              </a:rPr>
              <a:t> </a:t>
            </a:r>
            <a:r>
              <a:rPr lang="en-US" sz="4000" spc="30">
                <a:solidFill>
                  <a:schemeClr val="accent5"/>
                </a:solidFill>
                <a:latin typeface="Helvetica"/>
                <a:ea typeface="Roboto Lt" panose="02000000000000000000" pitchFamily="2" charset="0"/>
                <a:cs typeface="Arial"/>
              </a:rPr>
              <a:t>Integrations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872435" y="1523697"/>
            <a:ext cx="4825428" cy="4278094"/>
          </a:xfrm>
          <a:prstGeom prst="rect">
            <a:avLst/>
          </a:prstGeom>
          <a:noFill/>
        </p:spPr>
        <p:txBody>
          <a:bodyPr wrap="square" lIns="91440" tIns="45720" rIns="91440" bIns="45720" rtlCol="0" anchor="t">
            <a:spAutoFit/>
          </a:bodyPr>
          <a:lstStyle/>
          <a:p>
            <a:r>
              <a:rPr lang="en-US" sz="2400">
                <a:solidFill>
                  <a:srgbClr val="FD4F00"/>
                </a:solidFill>
                <a:latin typeface="Helvetica"/>
                <a:cs typeface="Helvetica"/>
              </a:rPr>
              <a:t>Auto Geofence creation for inbound integrations</a:t>
            </a:r>
          </a:p>
          <a:p>
            <a:pPr marL="231775" indent="-231775"/>
            <a:endParaRPr lang="en-US" sz="1600">
              <a:solidFill>
                <a:srgbClr val="222222"/>
              </a:solidFill>
              <a:latin typeface="Helvetica"/>
              <a:cs typeface="Helvetica"/>
            </a:endParaRPr>
          </a:p>
          <a:p>
            <a:pPr marL="231775" indent="-3175"/>
            <a:r>
              <a:rPr lang="en-US" sz="1600">
                <a:latin typeface="Helvetica" panose="020B0604020202020204" pitchFamily="2" charset="0"/>
                <a:cs typeface="Helvetica"/>
              </a:rPr>
              <a:t>Tenna offers a wide variety of integration options to your existing ERP or accounting software systems. Integrations allow Tenna to read your company’s Site data from other software platforms.</a:t>
            </a:r>
          </a:p>
          <a:p>
            <a:pPr marL="231775" indent="-3175"/>
            <a:endParaRPr lang="en-US" sz="1600">
              <a:solidFill>
                <a:srgbClr val="222222"/>
              </a:solidFill>
              <a:latin typeface="Helvetica" panose="020B0604020202020204" pitchFamily="2" charset="0"/>
              <a:cs typeface="Helvetica"/>
            </a:endParaRPr>
          </a:p>
          <a:p>
            <a:pPr marL="231775" indent="-3175"/>
            <a:r>
              <a:rPr lang="en-US" sz="1600">
                <a:solidFill>
                  <a:srgbClr val="222222"/>
                </a:solidFill>
                <a:latin typeface="Helvetica" panose="020B0604020202020204" pitchFamily="2" charset="0"/>
                <a:cs typeface="Helvetica"/>
              </a:rPr>
              <a:t>Since Geofencing is exclusively a Tenna feature, Tenna will try to create a default circular Boundary around the address (~0.1 miles).</a:t>
            </a:r>
          </a:p>
          <a:p>
            <a:pPr marL="231775" indent="-3175"/>
            <a:endParaRPr lang="en-US" sz="1600">
              <a:latin typeface="Helvetica" panose="020B0604020202020204" pitchFamily="2" charset="0"/>
              <a:cs typeface="Calibri"/>
            </a:endParaRPr>
          </a:p>
          <a:p>
            <a:pPr marL="231775" indent="-3175"/>
            <a:r>
              <a:rPr lang="en-US" sz="1600">
                <a:latin typeface="Helvetica" panose="020B0604020202020204" pitchFamily="2" charset="0"/>
                <a:cs typeface="Calibri"/>
              </a:rPr>
              <a:t>If an existing Boundary is found, Tenna will try to create a smaller rectangular Boundary to avoid any overlap with pre-existing Boundaries.</a:t>
            </a:r>
          </a:p>
        </p:txBody>
      </p:sp>
      <p:grpSp>
        <p:nvGrpSpPr>
          <p:cNvPr id="16" name="Group 15">
            <a:extLst>
              <a:ext uri="{FF2B5EF4-FFF2-40B4-BE49-F238E27FC236}">
                <a16:creationId xmlns:a16="http://schemas.microsoft.com/office/drawing/2014/main" id="{F92DF361-2542-51B6-AADD-26E31AD59458}"/>
              </a:ext>
            </a:extLst>
          </p:cNvPr>
          <p:cNvGrpSpPr/>
          <p:nvPr/>
        </p:nvGrpSpPr>
        <p:grpSpPr>
          <a:xfrm>
            <a:off x="6215075" y="2832748"/>
            <a:ext cx="4165059" cy="2884353"/>
            <a:chOff x="3241517" y="-924516"/>
            <a:chExt cx="8950483" cy="5989001"/>
          </a:xfrm>
        </p:grpSpPr>
        <p:pic>
          <p:nvPicPr>
            <p:cNvPr id="6" name="Picture 5">
              <a:extLst>
                <a:ext uri="{FF2B5EF4-FFF2-40B4-BE49-F238E27FC236}">
                  <a16:creationId xmlns:a16="http://schemas.microsoft.com/office/drawing/2014/main" id="{8F5299F1-1CD6-6CD5-CC6F-3A7AD72013C1}"/>
                </a:ext>
              </a:extLst>
            </p:cNvPr>
            <p:cNvPicPr>
              <a:picLocks noChangeAspect="1"/>
            </p:cNvPicPr>
            <p:nvPr/>
          </p:nvPicPr>
          <p:blipFill>
            <a:blip r:embed="rId3"/>
            <a:srcRect/>
            <a:stretch/>
          </p:blipFill>
          <p:spPr>
            <a:xfrm>
              <a:off x="6254991" y="1026603"/>
              <a:ext cx="5937009" cy="4037882"/>
            </a:xfrm>
            <a:prstGeom prst="rect">
              <a:avLst/>
            </a:prstGeom>
            <a:effectLst>
              <a:outerShdw blurRad="50800" dist="38100" dir="2700000" algn="tl" rotWithShape="0">
                <a:prstClr val="black">
                  <a:alpha val="40000"/>
                </a:prstClr>
              </a:outerShdw>
            </a:effectLst>
          </p:spPr>
        </p:pic>
        <p:pic>
          <p:nvPicPr>
            <p:cNvPr id="15" name="Picture 14" descr="Icon&#10;&#10;Description automatically generated">
              <a:extLst>
                <a:ext uri="{FF2B5EF4-FFF2-40B4-BE49-F238E27FC236}">
                  <a16:creationId xmlns:a16="http://schemas.microsoft.com/office/drawing/2014/main" id="{B5B5B67A-EF3B-246D-17BF-C450EC9523EA}"/>
                </a:ext>
              </a:extLst>
            </p:cNvPr>
            <p:cNvPicPr>
              <a:picLocks noChangeAspect="1"/>
            </p:cNvPicPr>
            <p:nvPr/>
          </p:nvPicPr>
          <p:blipFill>
            <a:blip r:embed="rId4"/>
            <a:stretch>
              <a:fillRect/>
            </a:stretch>
          </p:blipFill>
          <p:spPr>
            <a:xfrm flipV="1">
              <a:off x="3241517" y="-924516"/>
              <a:ext cx="3419865" cy="4754070"/>
            </a:xfrm>
            <a:prstGeom prst="rect">
              <a:avLst/>
            </a:prstGeom>
          </p:spPr>
        </p:pic>
      </p:grpSp>
      <p:pic>
        <p:nvPicPr>
          <p:cNvPr id="7" name="Picture 7" descr="Diagram&#10;&#10;Description automatically generated">
            <a:extLst>
              <a:ext uri="{FF2B5EF4-FFF2-40B4-BE49-F238E27FC236}">
                <a16:creationId xmlns:a16="http://schemas.microsoft.com/office/drawing/2014/main" id="{0F0316C3-9A2F-AFBA-60B7-A1DABD092522}"/>
              </a:ext>
            </a:extLst>
          </p:cNvPr>
          <p:cNvPicPr>
            <a:picLocks noChangeAspect="1"/>
          </p:cNvPicPr>
          <p:nvPr/>
        </p:nvPicPr>
        <p:blipFill>
          <a:blip r:embed="rId5"/>
          <a:stretch>
            <a:fillRect/>
          </a:stretch>
        </p:blipFill>
        <p:spPr>
          <a:xfrm>
            <a:off x="8552762" y="4133877"/>
            <a:ext cx="1219201" cy="1372007"/>
          </a:xfrm>
          <a:prstGeom prst="rect">
            <a:avLst/>
          </a:prstGeom>
          <a:ln w="28575">
            <a:solidFill>
              <a:schemeClr val="accent3"/>
            </a:solidFill>
          </a:ln>
        </p:spPr>
      </p:pic>
      <p:pic>
        <p:nvPicPr>
          <p:cNvPr id="4" name="Picture 4">
            <a:extLst>
              <a:ext uri="{FF2B5EF4-FFF2-40B4-BE49-F238E27FC236}">
                <a16:creationId xmlns:a16="http://schemas.microsoft.com/office/drawing/2014/main" id="{ECFEC882-43D1-807B-4E85-A88D37702DF4}"/>
              </a:ext>
            </a:extLst>
          </p:cNvPr>
          <p:cNvPicPr>
            <a:picLocks noChangeAspect="1"/>
          </p:cNvPicPr>
          <p:nvPr/>
        </p:nvPicPr>
        <p:blipFill>
          <a:blip r:embed="rId6"/>
          <a:stretch>
            <a:fillRect/>
          </a:stretch>
        </p:blipFill>
        <p:spPr>
          <a:xfrm>
            <a:off x="7103216" y="1803450"/>
            <a:ext cx="1390650" cy="419100"/>
          </a:xfrm>
          <a:prstGeom prst="rect">
            <a:avLst/>
          </a:prstGeom>
        </p:spPr>
      </p:pic>
      <p:pic>
        <p:nvPicPr>
          <p:cNvPr id="5" name="Picture 7" descr="Logo&#10;&#10;Description automatically generated">
            <a:extLst>
              <a:ext uri="{FF2B5EF4-FFF2-40B4-BE49-F238E27FC236}">
                <a16:creationId xmlns:a16="http://schemas.microsoft.com/office/drawing/2014/main" id="{7116E01C-5408-0AAA-4309-BB9D8A5F2032}"/>
              </a:ext>
            </a:extLst>
          </p:cNvPr>
          <p:cNvPicPr>
            <a:picLocks noChangeAspect="1"/>
          </p:cNvPicPr>
          <p:nvPr/>
        </p:nvPicPr>
        <p:blipFill>
          <a:blip r:embed="rId7"/>
          <a:stretch>
            <a:fillRect/>
          </a:stretch>
        </p:blipFill>
        <p:spPr>
          <a:xfrm>
            <a:off x="7104563" y="2303445"/>
            <a:ext cx="1718361" cy="876300"/>
          </a:xfrm>
          <a:prstGeom prst="rect">
            <a:avLst/>
          </a:prstGeom>
        </p:spPr>
      </p:pic>
      <p:pic>
        <p:nvPicPr>
          <p:cNvPr id="8" name="Picture 8">
            <a:extLst>
              <a:ext uri="{FF2B5EF4-FFF2-40B4-BE49-F238E27FC236}">
                <a16:creationId xmlns:a16="http://schemas.microsoft.com/office/drawing/2014/main" id="{3B8680E5-D3A5-24BF-41F2-C0A43C657873}"/>
              </a:ext>
            </a:extLst>
          </p:cNvPr>
          <p:cNvPicPr>
            <a:picLocks noChangeAspect="1"/>
          </p:cNvPicPr>
          <p:nvPr/>
        </p:nvPicPr>
        <p:blipFill>
          <a:blip r:embed="rId8"/>
          <a:stretch>
            <a:fillRect/>
          </a:stretch>
        </p:blipFill>
        <p:spPr>
          <a:xfrm>
            <a:off x="8771438" y="1880542"/>
            <a:ext cx="2743200" cy="194278"/>
          </a:xfrm>
          <a:prstGeom prst="rect">
            <a:avLst/>
          </a:prstGeom>
        </p:spPr>
      </p:pic>
      <p:pic>
        <p:nvPicPr>
          <p:cNvPr id="20" name="Graphic 19">
            <a:extLst>
              <a:ext uri="{FF2B5EF4-FFF2-40B4-BE49-F238E27FC236}">
                <a16:creationId xmlns:a16="http://schemas.microsoft.com/office/drawing/2014/main" id="{883830D2-A941-B68C-77C3-73F3C277F0C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929721" y="2430396"/>
            <a:ext cx="1746972" cy="498562"/>
          </a:xfrm>
          <a:prstGeom prst="rect">
            <a:avLst/>
          </a:prstGeom>
          <a:effectLst/>
        </p:spPr>
      </p:pic>
      <p:pic>
        <p:nvPicPr>
          <p:cNvPr id="21" name="Picture 21" descr="Logo&#10;&#10;Description automatically generated">
            <a:extLst>
              <a:ext uri="{FF2B5EF4-FFF2-40B4-BE49-F238E27FC236}">
                <a16:creationId xmlns:a16="http://schemas.microsoft.com/office/drawing/2014/main" id="{922E2DC9-69C0-2521-2B2B-BD859EEAEA0A}"/>
              </a:ext>
            </a:extLst>
          </p:cNvPr>
          <p:cNvPicPr>
            <a:picLocks noChangeAspect="1"/>
          </p:cNvPicPr>
          <p:nvPr/>
        </p:nvPicPr>
        <p:blipFill>
          <a:blip r:embed="rId11"/>
          <a:stretch>
            <a:fillRect/>
          </a:stretch>
        </p:blipFill>
        <p:spPr>
          <a:xfrm>
            <a:off x="7937157" y="3096610"/>
            <a:ext cx="1775255" cy="458836"/>
          </a:xfrm>
          <a:prstGeom prst="rect">
            <a:avLst/>
          </a:prstGeom>
        </p:spPr>
      </p:pic>
    </p:spTree>
    <p:extLst>
      <p:ext uri="{BB962C8B-B14F-4D97-AF65-F5344CB8AC3E}">
        <p14:creationId xmlns:p14="http://schemas.microsoft.com/office/powerpoint/2010/main" val="2881411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6331"/>
          </a:xfrm>
          <a:prstGeom prst="rect">
            <a:avLst/>
          </a:prstGeom>
          <a:noFill/>
        </p:spPr>
        <p:txBody>
          <a:bodyPr wrap="square" lIns="91440" tIns="45720" rIns="91440" bIns="45720" rtlCol="0" anchor="t">
            <a:spAutoFit/>
          </a:bodyPr>
          <a:lstStyle/>
          <a:p>
            <a:pPr defTabSz="914400">
              <a:lnSpc>
                <a:spcPct val="90000"/>
              </a:lnSpc>
              <a:defRPr/>
            </a:pPr>
            <a:r>
              <a:rPr lang="en-US" sz="4000" b="1" spc="30">
                <a:solidFill>
                  <a:schemeClr val="accent5"/>
                </a:solidFill>
                <a:latin typeface="Helvetica"/>
                <a:ea typeface="Roboto Lt" panose="02000000000000000000" pitchFamily="2" charset="0"/>
                <a:cs typeface="Arial"/>
              </a:rPr>
              <a:t>Create Geofence </a:t>
            </a:r>
            <a:r>
              <a:rPr lang="en-US" sz="4000" b="1" spc="30">
                <a:solidFill>
                  <a:schemeClr val="accent5"/>
                </a:solidFill>
                <a:latin typeface="Helvetica"/>
                <a:ea typeface="Roboto Lt" panose="02000000000000000000" pitchFamily="2" charset="0"/>
                <a:cs typeface="Helvetica"/>
              </a:rPr>
              <a:t>Auto Detection</a:t>
            </a:r>
            <a:endParaRPr kumimoji="0" lang="en-US" sz="4000"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390313" y="1515761"/>
            <a:ext cx="6381961" cy="2185214"/>
          </a:xfrm>
          <a:prstGeom prst="rect">
            <a:avLst/>
          </a:prstGeom>
          <a:noFill/>
        </p:spPr>
        <p:txBody>
          <a:bodyPr wrap="square" lIns="91440" tIns="45720" rIns="91440" bIns="45720" rtlCol="0" anchor="t">
            <a:spAutoFit/>
          </a:bodyPr>
          <a:lstStyle/>
          <a:p>
            <a:pPr algn="l" rtl="0" fontAlgn="base"/>
            <a:r>
              <a:rPr lang="en-US" sz="2400" b="0" i="0" u="none" strike="noStrike">
                <a:solidFill>
                  <a:srgbClr val="FD4F00"/>
                </a:solidFill>
                <a:effectLst/>
                <a:latin typeface="Helvetica"/>
                <a:cs typeface="Helvetica"/>
              </a:rPr>
              <a:t>NEW FUNCTIONALITY!</a:t>
            </a:r>
          </a:p>
          <a:p>
            <a:pPr marL="231775" indent="-3175"/>
            <a:br>
              <a:rPr lang="en-US" sz="1600">
                <a:latin typeface="Helvetica" panose="020B0604020202020204" pitchFamily="2" charset="0"/>
                <a:cs typeface="Helvetica"/>
              </a:rPr>
            </a:br>
            <a:r>
              <a:rPr lang="en-US" sz="1600">
                <a:latin typeface="Helvetica" panose="020B0604020202020204" pitchFamily="2" charset="0"/>
                <a:cs typeface="Helvetica"/>
              </a:rPr>
              <a:t>When a Geofence is drawn around existing assets on the map, Tenna automatically recalculates the following:</a:t>
            </a:r>
            <a:endParaRPr lang="en-US" sz="1600">
              <a:latin typeface="Helvetica" panose="020B0604020202020204" pitchFamily="2" charset="0"/>
              <a:ea typeface="+mn-lt"/>
              <a:cs typeface="+mn-lt"/>
            </a:endParaRPr>
          </a:p>
          <a:p>
            <a:pPr marL="342900" indent="-114300">
              <a:buFont typeface="Arial,Sans-Serif"/>
              <a:buChar char="•"/>
            </a:pPr>
            <a:r>
              <a:rPr lang="en-US" sz="1600">
                <a:latin typeface="Helvetica" panose="020B0604020202020204" pitchFamily="2" charset="0"/>
                <a:cs typeface="Helvetica"/>
              </a:rPr>
              <a:t>Any assets inside the Geofence automatically record an entry for reporting purposes.</a:t>
            </a:r>
            <a:endParaRPr lang="en-US" sz="1600">
              <a:latin typeface="Helvetica" panose="020B0604020202020204" pitchFamily="2" charset="0"/>
              <a:ea typeface="+mn-lt"/>
              <a:cs typeface="+mn-lt"/>
            </a:endParaRPr>
          </a:p>
          <a:p>
            <a:pPr marL="342900" indent="-114300">
              <a:buFont typeface="Arial,Sans-Serif"/>
              <a:buChar char="•"/>
            </a:pPr>
            <a:r>
              <a:rPr lang="en-US" sz="1600">
                <a:latin typeface="Helvetica" panose="020B0604020202020204" pitchFamily="2" charset="0"/>
                <a:cs typeface="Helvetica"/>
              </a:rPr>
              <a:t>If the Geofence is a </a:t>
            </a:r>
            <a:r>
              <a:rPr lang="en-US" sz="1600" b="1">
                <a:latin typeface="Helvetica" panose="020B0604020202020204" pitchFamily="2" charset="0"/>
                <a:cs typeface="Helvetica"/>
              </a:rPr>
              <a:t>Boundary </a:t>
            </a:r>
            <a:r>
              <a:rPr lang="en-US" sz="1600">
                <a:latin typeface="Helvetica" panose="020B0604020202020204" pitchFamily="2" charset="0"/>
                <a:cs typeface="Helvetica"/>
              </a:rPr>
              <a:t>or a </a:t>
            </a:r>
            <a:r>
              <a:rPr lang="en-US" sz="1600" b="1">
                <a:latin typeface="Helvetica" panose="020B0604020202020204" pitchFamily="2" charset="0"/>
                <a:cs typeface="Helvetica"/>
              </a:rPr>
              <a:t>Zone, </a:t>
            </a:r>
            <a:r>
              <a:rPr lang="en-US" sz="1600">
                <a:latin typeface="Helvetica" panose="020B0604020202020204" pitchFamily="2" charset="0"/>
                <a:cs typeface="Helvetica"/>
              </a:rPr>
              <a:t>any assets inside the Geofence are automatically assigned to the new project/site.</a:t>
            </a:r>
            <a:endParaRPr lang="en-US" sz="1600">
              <a:latin typeface="Helvetica" panose="020B0604020202020204" pitchFamily="2" charset="0"/>
              <a:ea typeface="+mn-lt"/>
              <a:cs typeface="+mn-lt"/>
            </a:endParaRPr>
          </a:p>
        </p:txBody>
      </p:sp>
      <p:grpSp>
        <p:nvGrpSpPr>
          <p:cNvPr id="4" name="Group 3">
            <a:extLst>
              <a:ext uri="{FF2B5EF4-FFF2-40B4-BE49-F238E27FC236}">
                <a16:creationId xmlns:a16="http://schemas.microsoft.com/office/drawing/2014/main" id="{1E63BDAB-B6C9-A1EE-271C-90CDC1201D1F}"/>
              </a:ext>
            </a:extLst>
          </p:cNvPr>
          <p:cNvGrpSpPr/>
          <p:nvPr/>
        </p:nvGrpSpPr>
        <p:grpSpPr>
          <a:xfrm>
            <a:off x="1324195" y="1514046"/>
            <a:ext cx="10519755" cy="5028525"/>
            <a:chOff x="1324195" y="1514046"/>
            <a:chExt cx="10519755" cy="5028525"/>
          </a:xfrm>
          <a:effectLst>
            <a:outerShdw blurRad="50800" dist="38100" dir="2700000" algn="tl" rotWithShape="0">
              <a:prstClr val="black">
                <a:alpha val="40000"/>
              </a:prstClr>
            </a:outerShdw>
          </a:effectLst>
        </p:grpSpPr>
        <p:pic>
          <p:nvPicPr>
            <p:cNvPr id="5" name="Picture 8" descr="Map&#10;&#10;Description automatically generated">
              <a:extLst>
                <a:ext uri="{FF2B5EF4-FFF2-40B4-BE49-F238E27FC236}">
                  <a16:creationId xmlns:a16="http://schemas.microsoft.com/office/drawing/2014/main" id="{8FC9F9E1-4169-9441-079F-74423034A247}"/>
                </a:ext>
              </a:extLst>
            </p:cNvPr>
            <p:cNvPicPr>
              <a:picLocks noChangeAspect="1"/>
            </p:cNvPicPr>
            <p:nvPr/>
          </p:nvPicPr>
          <p:blipFill>
            <a:blip r:embed="rId4"/>
            <a:stretch>
              <a:fillRect/>
            </a:stretch>
          </p:blipFill>
          <p:spPr>
            <a:xfrm>
              <a:off x="7442886" y="1514046"/>
              <a:ext cx="3917092" cy="3366528"/>
            </a:xfrm>
            <a:prstGeom prst="rect">
              <a:avLst/>
            </a:prstGeom>
            <a:ln w="28575">
              <a:solidFill>
                <a:schemeClr val="accent3"/>
              </a:solidFill>
            </a:ln>
          </p:spPr>
        </p:pic>
        <p:pic>
          <p:nvPicPr>
            <p:cNvPr id="11" name="Picture 9" descr="Table&#10;&#10;Description automatically generated">
              <a:extLst>
                <a:ext uri="{FF2B5EF4-FFF2-40B4-BE49-F238E27FC236}">
                  <a16:creationId xmlns:a16="http://schemas.microsoft.com/office/drawing/2014/main" id="{DD04ECF8-442F-C2A3-9D59-22E3DED6ACA4}"/>
                </a:ext>
              </a:extLst>
            </p:cNvPr>
            <p:cNvPicPr>
              <a:picLocks noChangeAspect="1"/>
            </p:cNvPicPr>
            <p:nvPr/>
          </p:nvPicPr>
          <p:blipFill>
            <a:blip r:embed="rId5"/>
            <a:stretch>
              <a:fillRect/>
            </a:stretch>
          </p:blipFill>
          <p:spPr>
            <a:xfrm>
              <a:off x="2510481" y="4329295"/>
              <a:ext cx="6264876" cy="1968219"/>
            </a:xfrm>
            <a:prstGeom prst="rect">
              <a:avLst/>
            </a:prstGeom>
            <a:ln w="28575">
              <a:solidFill>
                <a:schemeClr val="accent3"/>
              </a:solidFill>
            </a:ln>
          </p:spPr>
        </p:pic>
        <p:pic>
          <p:nvPicPr>
            <p:cNvPr id="9" name="Picture 8" descr="Icon&#10;&#10;Description automatically generated">
              <a:extLst>
                <a:ext uri="{FF2B5EF4-FFF2-40B4-BE49-F238E27FC236}">
                  <a16:creationId xmlns:a16="http://schemas.microsoft.com/office/drawing/2014/main" id="{D728476B-96FE-DBD7-3F7C-8AB1226B8954}"/>
                </a:ext>
              </a:extLst>
            </p:cNvPr>
            <p:cNvPicPr>
              <a:picLocks noChangeAspect="1"/>
            </p:cNvPicPr>
            <p:nvPr/>
          </p:nvPicPr>
          <p:blipFill>
            <a:blip r:embed="rId6"/>
            <a:stretch>
              <a:fillRect/>
            </a:stretch>
          </p:blipFill>
          <p:spPr>
            <a:xfrm rot="8700000" flipV="1">
              <a:off x="9216164" y="2090868"/>
              <a:ext cx="514707" cy="756550"/>
            </a:xfrm>
            <a:prstGeom prst="rect">
              <a:avLst/>
            </a:prstGeom>
          </p:spPr>
        </p:pic>
        <p:pic>
          <p:nvPicPr>
            <p:cNvPr id="18" name="Picture 18" descr="Graphical user interface, text, application, email&#10;&#10;Description automatically generated">
              <a:extLst>
                <a:ext uri="{FF2B5EF4-FFF2-40B4-BE49-F238E27FC236}">
                  <a16:creationId xmlns:a16="http://schemas.microsoft.com/office/drawing/2014/main" id="{FEE3D600-F31A-D14D-ACF9-750B1CD53B2D}"/>
                </a:ext>
              </a:extLst>
            </p:cNvPr>
            <p:cNvPicPr>
              <a:picLocks noChangeAspect="1"/>
            </p:cNvPicPr>
            <p:nvPr/>
          </p:nvPicPr>
          <p:blipFill>
            <a:blip r:embed="rId7"/>
            <a:stretch>
              <a:fillRect/>
            </a:stretch>
          </p:blipFill>
          <p:spPr>
            <a:xfrm>
              <a:off x="6526426" y="4671185"/>
              <a:ext cx="5317524" cy="1871386"/>
            </a:xfrm>
            <a:prstGeom prst="rect">
              <a:avLst/>
            </a:prstGeom>
            <a:ln w="28575">
              <a:solidFill>
                <a:schemeClr val="accent3"/>
              </a:solidFill>
            </a:ln>
          </p:spPr>
        </p:pic>
        <p:pic>
          <p:nvPicPr>
            <p:cNvPr id="16" name="Picture 15" descr="Icon&#10;&#10;Description automatically generated">
              <a:extLst>
                <a:ext uri="{FF2B5EF4-FFF2-40B4-BE49-F238E27FC236}">
                  <a16:creationId xmlns:a16="http://schemas.microsoft.com/office/drawing/2014/main" id="{76FA8DAB-96FF-1108-C9DB-49A040B6AFC9}"/>
                </a:ext>
              </a:extLst>
            </p:cNvPr>
            <p:cNvPicPr>
              <a:picLocks noChangeAspect="1"/>
            </p:cNvPicPr>
            <p:nvPr/>
          </p:nvPicPr>
          <p:blipFill>
            <a:blip r:embed="rId6"/>
            <a:stretch>
              <a:fillRect/>
            </a:stretch>
          </p:blipFill>
          <p:spPr>
            <a:xfrm flipV="1">
              <a:off x="1324195" y="3592255"/>
              <a:ext cx="1219901" cy="2018446"/>
            </a:xfrm>
            <a:prstGeom prst="rect">
              <a:avLst/>
            </a:prstGeom>
            <a:effectLst/>
          </p:spPr>
        </p:pic>
        <p:pic>
          <p:nvPicPr>
            <p:cNvPr id="19" name="Picture 18" descr="Icon&#10;&#10;Description automatically generated">
              <a:extLst>
                <a:ext uri="{FF2B5EF4-FFF2-40B4-BE49-F238E27FC236}">
                  <a16:creationId xmlns:a16="http://schemas.microsoft.com/office/drawing/2014/main" id="{A275B76C-CF4D-C37C-5115-C409BC210C97}"/>
                </a:ext>
              </a:extLst>
            </p:cNvPr>
            <p:cNvPicPr>
              <a:picLocks noChangeAspect="1"/>
            </p:cNvPicPr>
            <p:nvPr/>
          </p:nvPicPr>
          <p:blipFill>
            <a:blip r:embed="rId6"/>
            <a:stretch>
              <a:fillRect/>
            </a:stretch>
          </p:blipFill>
          <p:spPr>
            <a:xfrm rot="5400000" flipV="1">
              <a:off x="9586928" y="3763652"/>
              <a:ext cx="1369382" cy="2115792"/>
            </a:xfrm>
            <a:prstGeom prst="rect">
              <a:avLst/>
            </a:prstGeom>
          </p:spPr>
        </p:pic>
        <p:pic>
          <p:nvPicPr>
            <p:cNvPr id="20" name="Picture 19" descr="Icon&#10;&#10;Description automatically generated">
              <a:extLst>
                <a:ext uri="{FF2B5EF4-FFF2-40B4-BE49-F238E27FC236}">
                  <a16:creationId xmlns:a16="http://schemas.microsoft.com/office/drawing/2014/main" id="{6D1F32FC-0EFA-29CE-DAF7-D8A0F1E8A201}"/>
                </a:ext>
              </a:extLst>
            </p:cNvPr>
            <p:cNvPicPr>
              <a:picLocks noChangeAspect="1"/>
            </p:cNvPicPr>
            <p:nvPr/>
          </p:nvPicPr>
          <p:blipFill>
            <a:blip r:embed="rId6"/>
            <a:stretch>
              <a:fillRect/>
            </a:stretch>
          </p:blipFill>
          <p:spPr>
            <a:xfrm rot="17520000" flipV="1">
              <a:off x="7995995" y="1832907"/>
              <a:ext cx="473518" cy="735955"/>
            </a:xfrm>
            <a:prstGeom prst="rect">
              <a:avLst/>
            </a:prstGeom>
          </p:spPr>
        </p:pic>
      </p:grpSp>
    </p:spTree>
    <p:extLst>
      <p:ext uri="{BB962C8B-B14F-4D97-AF65-F5344CB8AC3E}">
        <p14:creationId xmlns:p14="http://schemas.microsoft.com/office/powerpoint/2010/main" val="1099188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6331"/>
          </a:xfrm>
          <a:prstGeom prst="rect">
            <a:avLst/>
          </a:prstGeom>
          <a:noFill/>
        </p:spPr>
        <p:txBody>
          <a:bodyPr wrap="square" lIns="91440" tIns="45720" rIns="91440" bIns="45720" rtlCol="0" anchor="t">
            <a:spAutoFit/>
          </a:bodyPr>
          <a:lstStyle/>
          <a:p>
            <a:pPr defTabSz="914400">
              <a:lnSpc>
                <a:spcPct val="90000"/>
              </a:lnSpc>
              <a:defRPr/>
            </a:pPr>
            <a:r>
              <a:rPr lang="en-US" sz="4000" b="1" spc="30">
                <a:solidFill>
                  <a:schemeClr val="accent5"/>
                </a:solidFill>
                <a:latin typeface="Helvetica"/>
                <a:ea typeface="Roboto Lt" panose="02000000000000000000" pitchFamily="2" charset="0"/>
                <a:cs typeface="Arial"/>
              </a:rPr>
              <a:t>Edit Geofence </a:t>
            </a:r>
            <a:r>
              <a:rPr lang="en-US" sz="4000" b="1" spc="30">
                <a:solidFill>
                  <a:schemeClr val="accent5"/>
                </a:solidFill>
                <a:latin typeface="Helvetica"/>
                <a:ea typeface="Roboto Lt" panose="02000000000000000000" pitchFamily="2" charset="0"/>
                <a:cs typeface="Helvetica"/>
              </a:rPr>
              <a:t>Auto Detection</a:t>
            </a:r>
            <a:endParaRPr kumimoji="0" lang="en-US" sz="4000"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266746" y="1618734"/>
            <a:ext cx="4475819" cy="2431435"/>
          </a:xfrm>
          <a:prstGeom prst="rect">
            <a:avLst/>
          </a:prstGeom>
          <a:noFill/>
        </p:spPr>
        <p:txBody>
          <a:bodyPr wrap="square" lIns="91440" tIns="45720" rIns="91440" bIns="45720" rtlCol="0" anchor="t">
            <a:spAutoFit/>
          </a:bodyPr>
          <a:lstStyle/>
          <a:p>
            <a:pPr algn="l" rtl="0" fontAlgn="base"/>
            <a:r>
              <a:rPr lang="en-US" sz="2400" b="0" i="0" u="none" strike="noStrike">
                <a:solidFill>
                  <a:srgbClr val="FD4F00"/>
                </a:solidFill>
                <a:effectLst/>
                <a:latin typeface="Helvetica"/>
                <a:cs typeface="Helvetica"/>
              </a:rPr>
              <a:t>NEW FUNCTIONALITY!</a:t>
            </a:r>
          </a:p>
          <a:p>
            <a:pPr marL="231775" indent="-231775"/>
            <a:endParaRPr lang="en-US" sz="1600">
              <a:latin typeface="Helvetica"/>
              <a:cs typeface="Helvetica"/>
            </a:endParaRPr>
          </a:p>
          <a:p>
            <a:pPr marL="228600"/>
            <a:r>
              <a:rPr lang="en-US" sz="1600">
                <a:latin typeface="Helvetica"/>
                <a:cs typeface="Helvetica"/>
              </a:rPr>
              <a:t>When a Geofence is modified, Tenna now automatically recalculates the following:</a:t>
            </a:r>
          </a:p>
          <a:p>
            <a:pPr marL="342900" indent="-114300">
              <a:buFont typeface="Arial"/>
              <a:buChar char="•"/>
            </a:pPr>
            <a:r>
              <a:rPr lang="en-US" sz="1600">
                <a:latin typeface="Helvetica"/>
                <a:cs typeface="Helvetica"/>
              </a:rPr>
              <a:t>Geofence entries/exits are automatically recorded for any assets that fall in or out of the Geofence after the modification.</a:t>
            </a:r>
          </a:p>
          <a:p>
            <a:pPr marL="342900" indent="-114300">
              <a:buFont typeface="Arial"/>
              <a:buChar char="•"/>
            </a:pPr>
            <a:r>
              <a:rPr lang="en-US" sz="1600">
                <a:latin typeface="Helvetica"/>
                <a:cs typeface="Helvetica"/>
              </a:rPr>
              <a:t>Site assignment for any of these assets are adjusted accordingly after the modification.</a:t>
            </a:r>
          </a:p>
        </p:txBody>
      </p:sp>
      <p:grpSp>
        <p:nvGrpSpPr>
          <p:cNvPr id="5" name="Group 4">
            <a:extLst>
              <a:ext uri="{FF2B5EF4-FFF2-40B4-BE49-F238E27FC236}">
                <a16:creationId xmlns:a16="http://schemas.microsoft.com/office/drawing/2014/main" id="{48C3DF6D-2DC1-38B5-5159-726635F71373}"/>
              </a:ext>
            </a:extLst>
          </p:cNvPr>
          <p:cNvGrpSpPr/>
          <p:nvPr/>
        </p:nvGrpSpPr>
        <p:grpSpPr>
          <a:xfrm>
            <a:off x="1214287" y="1618734"/>
            <a:ext cx="10556790" cy="5221768"/>
            <a:chOff x="492211" y="1158857"/>
            <a:chExt cx="11516497" cy="5696473"/>
          </a:xfrm>
          <a:effectLst>
            <a:outerShdw blurRad="50800" dist="38100" dir="2700000" algn="tl" rotWithShape="0">
              <a:prstClr val="black">
                <a:alpha val="40000"/>
              </a:prstClr>
            </a:outerShdw>
          </a:effectLst>
        </p:grpSpPr>
        <p:pic>
          <p:nvPicPr>
            <p:cNvPr id="4" name="Picture 5" descr="Graphical user interface, application&#10;&#10;Description automatically generated">
              <a:extLst>
                <a:ext uri="{FF2B5EF4-FFF2-40B4-BE49-F238E27FC236}">
                  <a16:creationId xmlns:a16="http://schemas.microsoft.com/office/drawing/2014/main" id="{3C66B806-E7C1-DC5B-EE7C-39CC05D6F06D}"/>
                </a:ext>
              </a:extLst>
            </p:cNvPr>
            <p:cNvPicPr>
              <a:picLocks noChangeAspect="1"/>
            </p:cNvPicPr>
            <p:nvPr/>
          </p:nvPicPr>
          <p:blipFill>
            <a:blip r:embed="rId3"/>
            <a:stretch>
              <a:fillRect/>
            </a:stretch>
          </p:blipFill>
          <p:spPr>
            <a:xfrm>
              <a:off x="4631724" y="1158857"/>
              <a:ext cx="4009768" cy="3428177"/>
            </a:xfrm>
            <a:prstGeom prst="rect">
              <a:avLst/>
            </a:prstGeom>
            <a:ln w="28575">
              <a:solidFill>
                <a:schemeClr val="accent3"/>
              </a:solidFill>
            </a:ln>
          </p:spPr>
        </p:pic>
        <p:pic>
          <p:nvPicPr>
            <p:cNvPr id="6" name="Picture 6" descr="Graphical user interface, application&#10;&#10;Description automatically generated">
              <a:extLst>
                <a:ext uri="{FF2B5EF4-FFF2-40B4-BE49-F238E27FC236}">
                  <a16:creationId xmlns:a16="http://schemas.microsoft.com/office/drawing/2014/main" id="{558A058F-AA39-A5D7-AA74-A062281BEDC8}"/>
                </a:ext>
              </a:extLst>
            </p:cNvPr>
            <p:cNvPicPr>
              <a:picLocks noChangeAspect="1"/>
            </p:cNvPicPr>
            <p:nvPr/>
          </p:nvPicPr>
          <p:blipFill>
            <a:blip r:embed="rId4"/>
            <a:stretch>
              <a:fillRect/>
            </a:stretch>
          </p:blipFill>
          <p:spPr>
            <a:xfrm>
              <a:off x="7978346" y="1399836"/>
              <a:ext cx="3772929" cy="3059488"/>
            </a:xfrm>
            <a:prstGeom prst="rect">
              <a:avLst/>
            </a:prstGeom>
            <a:ln w="28575">
              <a:solidFill>
                <a:schemeClr val="accent3"/>
              </a:solidFill>
            </a:ln>
          </p:spPr>
        </p:pic>
        <p:pic>
          <p:nvPicPr>
            <p:cNvPr id="8" name="Picture 9" descr="Graphical user interface, text, application, email&#10;&#10;Description automatically generated">
              <a:extLst>
                <a:ext uri="{FF2B5EF4-FFF2-40B4-BE49-F238E27FC236}">
                  <a16:creationId xmlns:a16="http://schemas.microsoft.com/office/drawing/2014/main" id="{692F2471-CA2F-761D-FB26-332DFCC3970C}"/>
                </a:ext>
              </a:extLst>
            </p:cNvPr>
            <p:cNvPicPr>
              <a:picLocks noChangeAspect="1"/>
            </p:cNvPicPr>
            <p:nvPr/>
          </p:nvPicPr>
          <p:blipFill>
            <a:blip r:embed="rId5"/>
            <a:stretch>
              <a:fillRect/>
            </a:stretch>
          </p:blipFill>
          <p:spPr>
            <a:xfrm>
              <a:off x="492211" y="4461852"/>
              <a:ext cx="11516497" cy="1898753"/>
            </a:xfrm>
            <a:prstGeom prst="rect">
              <a:avLst/>
            </a:prstGeom>
            <a:ln w="28575">
              <a:solidFill>
                <a:schemeClr val="accent3"/>
              </a:solidFill>
            </a:ln>
          </p:spPr>
        </p:pic>
        <p:pic>
          <p:nvPicPr>
            <p:cNvPr id="7" name="Picture 6" descr="Icon&#10;&#10;Description automatically generated">
              <a:extLst>
                <a:ext uri="{FF2B5EF4-FFF2-40B4-BE49-F238E27FC236}">
                  <a16:creationId xmlns:a16="http://schemas.microsoft.com/office/drawing/2014/main" id="{B5615679-143E-7503-5D72-A885498FF8C4}"/>
                </a:ext>
              </a:extLst>
            </p:cNvPr>
            <p:cNvPicPr>
              <a:picLocks noChangeAspect="1"/>
            </p:cNvPicPr>
            <p:nvPr/>
          </p:nvPicPr>
          <p:blipFill>
            <a:blip r:embed="rId6"/>
            <a:stretch>
              <a:fillRect/>
            </a:stretch>
          </p:blipFill>
          <p:spPr>
            <a:xfrm rot="9960000" flipH="1" flipV="1">
              <a:off x="9207413" y="5882537"/>
              <a:ext cx="813643" cy="972793"/>
            </a:xfrm>
            <a:prstGeom prst="rect">
              <a:avLst/>
            </a:prstGeom>
            <a:effectLst/>
          </p:spPr>
        </p:pic>
        <p:pic>
          <p:nvPicPr>
            <p:cNvPr id="10" name="Picture 9" descr="Icon&#10;&#10;Description automatically generated">
              <a:extLst>
                <a:ext uri="{FF2B5EF4-FFF2-40B4-BE49-F238E27FC236}">
                  <a16:creationId xmlns:a16="http://schemas.microsoft.com/office/drawing/2014/main" id="{A6A71CB4-CCDF-0FD7-F746-A72DC7EAED88}"/>
                </a:ext>
              </a:extLst>
            </p:cNvPr>
            <p:cNvPicPr>
              <a:picLocks noChangeAspect="1"/>
            </p:cNvPicPr>
            <p:nvPr/>
          </p:nvPicPr>
          <p:blipFill>
            <a:blip r:embed="rId6"/>
            <a:stretch>
              <a:fillRect/>
            </a:stretch>
          </p:blipFill>
          <p:spPr>
            <a:xfrm rot="21360000" flipV="1">
              <a:off x="5623906" y="2716625"/>
              <a:ext cx="586789" cy="972793"/>
            </a:xfrm>
            <a:prstGeom prst="rect">
              <a:avLst/>
            </a:prstGeom>
          </p:spPr>
        </p:pic>
        <p:pic>
          <p:nvPicPr>
            <p:cNvPr id="13" name="Picture 12" descr="Icon&#10;&#10;Description automatically generated">
              <a:extLst>
                <a:ext uri="{FF2B5EF4-FFF2-40B4-BE49-F238E27FC236}">
                  <a16:creationId xmlns:a16="http://schemas.microsoft.com/office/drawing/2014/main" id="{ADACD8D9-EAE1-33F3-1E90-17C4AECEAD56}"/>
                </a:ext>
              </a:extLst>
            </p:cNvPr>
            <p:cNvPicPr>
              <a:picLocks noChangeAspect="1"/>
            </p:cNvPicPr>
            <p:nvPr/>
          </p:nvPicPr>
          <p:blipFill>
            <a:blip r:embed="rId6"/>
            <a:stretch>
              <a:fillRect/>
            </a:stretch>
          </p:blipFill>
          <p:spPr>
            <a:xfrm rot="4380000" flipV="1">
              <a:off x="9711933" y="2809301"/>
              <a:ext cx="586789" cy="972793"/>
            </a:xfrm>
            <a:prstGeom prst="rect">
              <a:avLst/>
            </a:prstGeom>
          </p:spPr>
        </p:pic>
      </p:grpSp>
    </p:spTree>
    <p:extLst>
      <p:ext uri="{BB962C8B-B14F-4D97-AF65-F5344CB8AC3E}">
        <p14:creationId xmlns:p14="http://schemas.microsoft.com/office/powerpoint/2010/main" val="173665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Graphical user interface, application&#10;&#10;Description automatically generated">
            <a:extLst>
              <a:ext uri="{FF2B5EF4-FFF2-40B4-BE49-F238E27FC236}">
                <a16:creationId xmlns:a16="http://schemas.microsoft.com/office/drawing/2014/main" id="{35FC228D-464B-CF2F-AE77-0D62B3A4693C}"/>
              </a:ext>
            </a:extLst>
          </p:cNvPr>
          <p:cNvPicPr>
            <a:picLocks noChangeAspect="1"/>
          </p:cNvPicPr>
          <p:nvPr/>
        </p:nvPicPr>
        <p:blipFill>
          <a:blip r:embed="rId2"/>
          <a:stretch>
            <a:fillRect/>
          </a:stretch>
        </p:blipFill>
        <p:spPr>
          <a:xfrm>
            <a:off x="4744993" y="1348392"/>
            <a:ext cx="3505201" cy="3152076"/>
          </a:xfrm>
          <a:prstGeom prst="rect">
            <a:avLst/>
          </a:prstGeom>
          <a:ln w="28575">
            <a:solidFill>
              <a:schemeClr val="accent3"/>
            </a:solidFill>
          </a:ln>
          <a:effectLst>
            <a:outerShdw blurRad="50800" dist="38100" dir="2700000" algn="tl" rotWithShape="0">
              <a:prstClr val="black">
                <a:alpha val="40000"/>
              </a:prstClr>
            </a:outerShdw>
          </a:effectLst>
        </p:spPr>
      </p:pic>
      <p:pic>
        <p:nvPicPr>
          <p:cNvPr id="17" name="Picture 20" descr="Graphical user interface&#10;&#10;Description automatically generated">
            <a:extLst>
              <a:ext uri="{FF2B5EF4-FFF2-40B4-BE49-F238E27FC236}">
                <a16:creationId xmlns:a16="http://schemas.microsoft.com/office/drawing/2014/main" id="{D00621BF-8A9A-6564-35DF-346DEE100DFB}"/>
              </a:ext>
            </a:extLst>
          </p:cNvPr>
          <p:cNvPicPr>
            <a:picLocks noChangeAspect="1"/>
          </p:cNvPicPr>
          <p:nvPr/>
        </p:nvPicPr>
        <p:blipFill>
          <a:blip r:embed="rId3"/>
          <a:stretch>
            <a:fillRect/>
          </a:stretch>
        </p:blipFill>
        <p:spPr>
          <a:xfrm>
            <a:off x="7854779" y="1756095"/>
            <a:ext cx="3845010" cy="3634134"/>
          </a:xfrm>
          <a:prstGeom prst="rect">
            <a:avLst/>
          </a:prstGeom>
          <a:ln w="28575">
            <a:solidFill>
              <a:schemeClr val="accent3"/>
            </a:solidFill>
          </a:ln>
          <a:effectLst>
            <a:outerShdw blurRad="50800" dist="38100" dir="2700000" algn="tl" rotWithShape="0">
              <a:prstClr val="black">
                <a:alpha val="40000"/>
              </a:prstClr>
            </a:outerShdw>
          </a:effectLst>
        </p:spPr>
      </p:pic>
      <p:pic>
        <p:nvPicPr>
          <p:cNvPr id="22" name="Picture 22" descr="Graphical user interface, text, application, email&#10;&#10;Description automatically generated">
            <a:extLst>
              <a:ext uri="{FF2B5EF4-FFF2-40B4-BE49-F238E27FC236}">
                <a16:creationId xmlns:a16="http://schemas.microsoft.com/office/drawing/2014/main" id="{9244A18D-D0BC-7B3C-8743-C485570B21C4}"/>
              </a:ext>
            </a:extLst>
          </p:cNvPr>
          <p:cNvPicPr>
            <a:picLocks noChangeAspect="1"/>
          </p:cNvPicPr>
          <p:nvPr/>
        </p:nvPicPr>
        <p:blipFill>
          <a:blip r:embed="rId4"/>
          <a:stretch>
            <a:fillRect/>
          </a:stretch>
        </p:blipFill>
        <p:spPr>
          <a:xfrm>
            <a:off x="914398" y="4436062"/>
            <a:ext cx="10445580" cy="2115089"/>
          </a:xfrm>
          <a:prstGeom prst="rect">
            <a:avLst/>
          </a:prstGeom>
          <a:ln w="28575">
            <a:solidFill>
              <a:schemeClr val="accent3"/>
            </a:solidFill>
          </a:ln>
          <a:effectLst>
            <a:outerShdw blurRad="50800" dist="38100" dir="2700000" algn="tl" rotWithShape="0">
              <a:prstClr val="black">
                <a:alpha val="40000"/>
              </a:prstClr>
            </a:outerShdw>
          </a:effectLst>
        </p:spPr>
      </p:pic>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5"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466311" y="243329"/>
            <a:ext cx="11506512" cy="646331"/>
          </a:xfrm>
          <a:prstGeom prst="rect">
            <a:avLst/>
          </a:prstGeom>
          <a:noFill/>
        </p:spPr>
        <p:txBody>
          <a:bodyPr wrap="square" lIns="91440" tIns="45720" rIns="91440" bIns="45720" rtlCol="0" anchor="t">
            <a:spAutoFit/>
          </a:bodyPr>
          <a:lstStyle/>
          <a:p>
            <a:pPr defTabSz="914400">
              <a:lnSpc>
                <a:spcPct val="90000"/>
              </a:lnSpc>
              <a:defRPr/>
            </a:pPr>
            <a:r>
              <a:rPr lang="en-US" sz="4000" b="1" spc="30">
                <a:solidFill>
                  <a:schemeClr val="accent5"/>
                </a:solidFill>
                <a:latin typeface="Helvetica"/>
                <a:ea typeface="Roboto Lt" panose="02000000000000000000" pitchFamily="2" charset="0"/>
                <a:cs typeface="Arial"/>
              </a:rPr>
              <a:t>Close Site/Delete Geofence </a:t>
            </a:r>
            <a:r>
              <a:rPr lang="en-US" sz="4000" b="1" spc="30">
                <a:solidFill>
                  <a:schemeClr val="accent5"/>
                </a:solidFill>
                <a:latin typeface="Helvetica"/>
                <a:ea typeface="Roboto Lt" panose="02000000000000000000" pitchFamily="2" charset="0"/>
                <a:cs typeface="Helvetica"/>
              </a:rPr>
              <a:t>Auto Detection</a:t>
            </a:r>
            <a:endParaRPr kumimoji="0" lang="en-US" sz="4000"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266746" y="1464275"/>
            <a:ext cx="4475819" cy="2677656"/>
          </a:xfrm>
          <a:prstGeom prst="rect">
            <a:avLst/>
          </a:prstGeom>
          <a:noFill/>
        </p:spPr>
        <p:txBody>
          <a:bodyPr wrap="square" lIns="91440" tIns="45720" rIns="91440" bIns="45720" rtlCol="0" anchor="t">
            <a:spAutoFit/>
          </a:bodyPr>
          <a:lstStyle/>
          <a:p>
            <a:pPr algn="l" rtl="0" fontAlgn="base"/>
            <a:r>
              <a:rPr lang="en-US" sz="2400" b="0" i="0" u="none" strike="noStrike">
                <a:solidFill>
                  <a:srgbClr val="FD4F00"/>
                </a:solidFill>
                <a:effectLst/>
                <a:latin typeface="Helvetica"/>
                <a:cs typeface="Helvetica"/>
              </a:rPr>
              <a:t>NEW FUNCTIONALITY!</a:t>
            </a:r>
          </a:p>
          <a:p>
            <a:pPr marL="231775" indent="-231775"/>
            <a:endParaRPr lang="en-US" sz="1600">
              <a:latin typeface="Helvetica"/>
              <a:cs typeface="Helvetica"/>
            </a:endParaRPr>
          </a:p>
          <a:p>
            <a:pPr marL="228600"/>
            <a:r>
              <a:rPr lang="en-US" sz="1600">
                <a:latin typeface="Helvetica"/>
                <a:cs typeface="Helvetica"/>
              </a:rPr>
              <a:t>If a Geofence is deleted or a parent Site of a Boundary or Zone is closed, Tenna automatically recalculates the following:</a:t>
            </a:r>
          </a:p>
          <a:p>
            <a:pPr marL="342900" indent="-114300">
              <a:buFont typeface="Arial"/>
              <a:buChar char="•"/>
            </a:pPr>
            <a:r>
              <a:rPr lang="en-US" sz="1600">
                <a:latin typeface="Helvetica"/>
                <a:cs typeface="Helvetica"/>
              </a:rPr>
              <a:t>Close any open Geofence entry or exit records for the Geofence.</a:t>
            </a:r>
          </a:p>
          <a:p>
            <a:pPr marL="342900" indent="-114300">
              <a:buFont typeface="Arial"/>
              <a:buChar char="•"/>
            </a:pPr>
            <a:r>
              <a:rPr lang="en-US" sz="1600">
                <a:latin typeface="Helvetica"/>
                <a:cs typeface="Helvetica"/>
              </a:rPr>
              <a:t>Unassign any assets that were previously in the Geofence from their current Site assignment to 'No Site’.</a:t>
            </a:r>
          </a:p>
        </p:txBody>
      </p:sp>
      <p:pic>
        <p:nvPicPr>
          <p:cNvPr id="16" name="Picture 15" descr="Icon&#10;&#10;Description automatically generated">
            <a:extLst>
              <a:ext uri="{FF2B5EF4-FFF2-40B4-BE49-F238E27FC236}">
                <a16:creationId xmlns:a16="http://schemas.microsoft.com/office/drawing/2014/main" id="{76FA8DAB-96FF-1108-C9DB-49A040B6AFC9}"/>
              </a:ext>
            </a:extLst>
          </p:cNvPr>
          <p:cNvPicPr>
            <a:picLocks noChangeAspect="1"/>
          </p:cNvPicPr>
          <p:nvPr/>
        </p:nvPicPr>
        <p:blipFill>
          <a:blip r:embed="rId6"/>
          <a:stretch>
            <a:fillRect/>
          </a:stretch>
        </p:blipFill>
        <p:spPr>
          <a:xfrm rot="-3960000" flipV="1">
            <a:off x="8754129" y="5827259"/>
            <a:ext cx="617681" cy="1024280"/>
          </a:xfrm>
          <a:prstGeom prst="rect">
            <a:avLst/>
          </a:prstGeom>
        </p:spPr>
      </p:pic>
      <p:pic>
        <p:nvPicPr>
          <p:cNvPr id="15" name="Picture 14" descr="Icon&#10;&#10;Description automatically generated">
            <a:extLst>
              <a:ext uri="{FF2B5EF4-FFF2-40B4-BE49-F238E27FC236}">
                <a16:creationId xmlns:a16="http://schemas.microsoft.com/office/drawing/2014/main" id="{8040423C-5A8A-5B3A-191C-FE7BB546AAA8}"/>
              </a:ext>
            </a:extLst>
          </p:cNvPr>
          <p:cNvPicPr>
            <a:picLocks noChangeAspect="1"/>
          </p:cNvPicPr>
          <p:nvPr/>
        </p:nvPicPr>
        <p:blipFill>
          <a:blip r:embed="rId6"/>
          <a:stretch>
            <a:fillRect/>
          </a:stretch>
        </p:blipFill>
        <p:spPr>
          <a:xfrm rot="9900000" flipH="1" flipV="1">
            <a:off x="5410509" y="3195102"/>
            <a:ext cx="843325" cy="938413"/>
          </a:xfrm>
          <a:prstGeom prst="rect">
            <a:avLst/>
          </a:prstGeom>
        </p:spPr>
      </p:pic>
      <p:pic>
        <p:nvPicPr>
          <p:cNvPr id="21" name="Picture 20" descr="Icon&#10;&#10;Description automatically generated">
            <a:extLst>
              <a:ext uri="{FF2B5EF4-FFF2-40B4-BE49-F238E27FC236}">
                <a16:creationId xmlns:a16="http://schemas.microsoft.com/office/drawing/2014/main" id="{94A33CC0-8D1F-2326-AFFA-22BCFE21389B}"/>
              </a:ext>
            </a:extLst>
          </p:cNvPr>
          <p:cNvPicPr>
            <a:picLocks noChangeAspect="1"/>
          </p:cNvPicPr>
          <p:nvPr/>
        </p:nvPicPr>
        <p:blipFill>
          <a:blip r:embed="rId6"/>
          <a:stretch>
            <a:fillRect/>
          </a:stretch>
        </p:blipFill>
        <p:spPr>
          <a:xfrm rot="18660000" flipH="1" flipV="1">
            <a:off x="9508832" y="2875885"/>
            <a:ext cx="843325" cy="938413"/>
          </a:xfrm>
          <a:prstGeom prst="rect">
            <a:avLst/>
          </a:prstGeom>
        </p:spPr>
      </p:pic>
    </p:spTree>
    <p:extLst>
      <p:ext uri="{BB962C8B-B14F-4D97-AF65-F5344CB8AC3E}">
        <p14:creationId xmlns:p14="http://schemas.microsoft.com/office/powerpoint/2010/main" val="1310992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Geofence Reports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380783" y="1590574"/>
            <a:ext cx="5060214" cy="3785652"/>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Reports include three ways to find more info on Geofence data.</a:t>
            </a:r>
          </a:p>
          <a:p>
            <a:pPr marL="231775" indent="-231775" algn="l" rtl="0" fontAlgn="base">
              <a:buClr>
                <a:schemeClr val="tx1"/>
              </a:buClr>
            </a:pPr>
            <a:br>
              <a:rPr lang="en-US" sz="1600" b="0" i="0" u="none" strike="noStrike">
                <a:effectLst/>
                <a:latin typeface="Helvetica" panose="020B0604020202020204" pitchFamily="2" charset="0"/>
              </a:rPr>
            </a:br>
            <a:r>
              <a:rPr lang="en-US" sz="1600">
                <a:latin typeface="Helvetica" panose="020B0604020202020204" pitchFamily="2" charset="0"/>
              </a:rPr>
              <a:t>The </a:t>
            </a:r>
            <a:r>
              <a:rPr lang="en-US" sz="1600" b="1">
                <a:latin typeface="Helvetica" panose="020B0604020202020204" pitchFamily="2" charset="0"/>
              </a:rPr>
              <a:t>Geofence Enter &amp; Exit Report </a:t>
            </a:r>
            <a:r>
              <a:rPr lang="en-US" sz="1600">
                <a:latin typeface="Helvetica" panose="020B0604020202020204" pitchFamily="2" charset="0"/>
              </a:rPr>
              <a:t>allows you to view all asset activity coming and going from your Geofences.</a:t>
            </a:r>
          </a:p>
          <a:p>
            <a:pPr marL="231775" indent="-231775" algn="l" rtl="0" fontAlgn="base">
              <a:buClr>
                <a:schemeClr val="tx1"/>
              </a:buClr>
            </a:pPr>
            <a:endParaRPr lang="en-US" sz="1600">
              <a:latin typeface="Helvetica" panose="020B0604020202020204" pitchFamily="2" charset="0"/>
            </a:endParaRPr>
          </a:p>
          <a:p>
            <a:pPr marL="231775" indent="-231775" algn="l" rtl="0" fontAlgn="base">
              <a:buClr>
                <a:schemeClr val="tx1"/>
              </a:buClr>
            </a:pPr>
            <a:r>
              <a:rPr lang="en-US" sz="1600">
                <a:latin typeface="Helvetica" panose="020B0604020202020204" pitchFamily="2" charset="0"/>
              </a:rPr>
              <a:t>	The </a:t>
            </a:r>
            <a:r>
              <a:rPr lang="en-US" sz="1600" b="1">
                <a:latin typeface="Helvetica" panose="020B0604020202020204" pitchFamily="2" charset="0"/>
              </a:rPr>
              <a:t>Geofence Report </a:t>
            </a:r>
            <a:r>
              <a:rPr lang="en-US" sz="1600">
                <a:latin typeface="Helvetica" panose="020B0604020202020204" pitchFamily="2" charset="0"/>
              </a:rPr>
              <a:t>takes you to the grid view of all Boundaries, Zones, and Fences where you can filter and search to find more details and make desired edits.</a:t>
            </a:r>
            <a:br>
              <a:rPr lang="en-US" sz="1600">
                <a:latin typeface="Helvetica" panose="020B0604020202020204" pitchFamily="2" charset="0"/>
              </a:rPr>
            </a:br>
            <a:br>
              <a:rPr lang="en-US" sz="1600">
                <a:latin typeface="Helvetica" panose="020B0604020202020204" pitchFamily="2" charset="0"/>
              </a:rPr>
            </a:br>
            <a:r>
              <a:rPr lang="en-US" sz="1600">
                <a:latin typeface="Helvetica" panose="020B0604020202020204" pitchFamily="2" charset="0"/>
              </a:rPr>
              <a:t>The </a:t>
            </a:r>
            <a:r>
              <a:rPr lang="en-US" sz="1600" b="1">
                <a:latin typeface="Helvetica" panose="020B0604020202020204" pitchFamily="2" charset="0"/>
              </a:rPr>
              <a:t>Site Information Report </a:t>
            </a:r>
            <a:r>
              <a:rPr lang="en-US" sz="1600">
                <a:latin typeface="Helvetica" panose="020B0604020202020204" pitchFamily="2" charset="0"/>
              </a:rPr>
              <a:t>makes it easy to find details about your existing Sites.</a:t>
            </a:r>
          </a:p>
        </p:txBody>
      </p:sp>
      <p:pic>
        <p:nvPicPr>
          <p:cNvPr id="5" name="Picture 4" descr="A picture containing text, indoor, electronics, computer&#10;&#10;Description automatically generated">
            <a:extLst>
              <a:ext uri="{FF2B5EF4-FFF2-40B4-BE49-F238E27FC236}">
                <a16:creationId xmlns:a16="http://schemas.microsoft.com/office/drawing/2014/main" id="{FFAA1565-202F-864C-EFF4-868EF39258B1}"/>
              </a:ext>
            </a:extLst>
          </p:cNvPr>
          <p:cNvPicPr>
            <a:picLocks noChangeAspect="1"/>
          </p:cNvPicPr>
          <p:nvPr/>
        </p:nvPicPr>
        <p:blipFill rotWithShape="1">
          <a:blip r:embed="rId4"/>
          <a:srcRect l="9143" r="16791"/>
          <a:stretch/>
        </p:blipFill>
        <p:spPr>
          <a:xfrm>
            <a:off x="5581147" y="1297919"/>
            <a:ext cx="6370221" cy="4549882"/>
          </a:xfrm>
          <a:prstGeom prst="rect">
            <a:avLst/>
          </a:prstGeom>
          <a:effectLst/>
        </p:spPr>
      </p:pic>
    </p:spTree>
    <p:extLst>
      <p:ext uri="{BB962C8B-B14F-4D97-AF65-F5344CB8AC3E}">
        <p14:creationId xmlns:p14="http://schemas.microsoft.com/office/powerpoint/2010/main" val="1858835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Live Geofence</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370389" y="1710425"/>
            <a:ext cx="3830136" cy="2431435"/>
          </a:xfrm>
          <a:prstGeom prst="rect">
            <a:avLst/>
          </a:prstGeom>
          <a:noFill/>
        </p:spPr>
        <p:txBody>
          <a:bodyPr wrap="square" lIns="91440" tIns="45720" rIns="91440" bIns="45720" rtlCol="0" anchor="t">
            <a:spAutoFit/>
          </a:bodyPr>
          <a:lstStyle/>
          <a:p>
            <a:pPr algn="l" rtl="0" fontAlgn="base"/>
            <a:r>
              <a:rPr lang="en-US" sz="2400" b="0" i="0" u="none" strike="noStrike">
                <a:solidFill>
                  <a:srgbClr val="FD4F00"/>
                </a:solidFill>
                <a:effectLst/>
                <a:latin typeface="Helvetica"/>
                <a:cs typeface="Helvetica"/>
              </a:rPr>
              <a:t>NEW FUNCTIONALITY!</a:t>
            </a:r>
          </a:p>
          <a:p>
            <a:pPr algn="l" rtl="0" fontAlgn="base">
              <a:buClr>
                <a:schemeClr val="tx1"/>
              </a:buClr>
            </a:pPr>
            <a:endParaRPr lang="en-US" sz="1600">
              <a:latin typeface="Helvetica" panose="020B0604020202020204" pitchFamily="2" charset="0"/>
              <a:cs typeface="Helvetica" panose="020B0604020202020204" pitchFamily="2" charset="0"/>
            </a:endParaRPr>
          </a:p>
          <a:p>
            <a:pPr marL="228600"/>
            <a:r>
              <a:rPr lang="en-US" sz="1600">
                <a:latin typeface="Helvetica"/>
                <a:cs typeface="Helvetica"/>
              </a:rPr>
              <a:t>You can now receive all your Geofence alerts in '</a:t>
            </a:r>
            <a:r>
              <a:rPr lang="en-US" sz="1600" b="1">
                <a:latin typeface="Helvetica"/>
                <a:cs typeface="Helvetica"/>
              </a:rPr>
              <a:t>Near Realtime</a:t>
            </a:r>
            <a:r>
              <a:rPr lang="en-US" sz="1600">
                <a:latin typeface="Helvetica"/>
                <a:cs typeface="Helvetica"/>
              </a:rPr>
              <a:t>’.</a:t>
            </a:r>
          </a:p>
          <a:p>
            <a:pPr marL="228600"/>
            <a:endParaRPr lang="en-US" sz="1600">
              <a:latin typeface="Helvetica"/>
              <a:cs typeface="Helvetica"/>
            </a:endParaRPr>
          </a:p>
          <a:p>
            <a:pPr marL="228600"/>
            <a:r>
              <a:rPr lang="en-US" sz="1600">
                <a:latin typeface="Helvetica"/>
                <a:cs typeface="Helvetica"/>
              </a:rPr>
              <a:t>Any configured Geofence breach alerts are </a:t>
            </a:r>
            <a:r>
              <a:rPr lang="en-US" sz="1600" b="1">
                <a:latin typeface="Helvetica"/>
                <a:cs typeface="Helvetica"/>
              </a:rPr>
              <a:t>immediately </a:t>
            </a:r>
            <a:r>
              <a:rPr lang="en-US" sz="1600">
                <a:latin typeface="Helvetica"/>
                <a:cs typeface="Helvetica"/>
              </a:rPr>
              <a:t>dispatched to your phone/email or the Tenna online web application.</a:t>
            </a:r>
          </a:p>
        </p:txBody>
      </p:sp>
      <p:pic>
        <p:nvPicPr>
          <p:cNvPr id="4" name="Picture 5" descr="Graphical user interface, text, application, email&#10;&#10;Description automatically generated">
            <a:extLst>
              <a:ext uri="{FF2B5EF4-FFF2-40B4-BE49-F238E27FC236}">
                <a16:creationId xmlns:a16="http://schemas.microsoft.com/office/drawing/2014/main" id="{21B91D4E-FE9A-C90A-8C22-02AADACE01EE}"/>
              </a:ext>
            </a:extLst>
          </p:cNvPr>
          <p:cNvPicPr>
            <a:picLocks noChangeAspect="1"/>
          </p:cNvPicPr>
          <p:nvPr/>
        </p:nvPicPr>
        <p:blipFill>
          <a:blip r:embed="rId4"/>
          <a:stretch>
            <a:fillRect/>
          </a:stretch>
        </p:blipFill>
        <p:spPr>
          <a:xfrm>
            <a:off x="5177481" y="1197426"/>
            <a:ext cx="4123038" cy="4792660"/>
          </a:xfrm>
          <a:prstGeom prst="rect">
            <a:avLst/>
          </a:prstGeom>
          <a:ln w="28575">
            <a:solidFill>
              <a:schemeClr val="accent3"/>
            </a:solidFill>
          </a:ln>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B35D5B72-5420-6EAC-DB27-5101A82AC7C1}"/>
              </a:ext>
            </a:extLst>
          </p:cNvPr>
          <p:cNvPicPr>
            <a:picLocks noChangeAspect="1"/>
          </p:cNvPicPr>
          <p:nvPr/>
        </p:nvPicPr>
        <p:blipFill>
          <a:blip r:embed="rId5"/>
          <a:stretch>
            <a:fillRect/>
          </a:stretch>
        </p:blipFill>
        <p:spPr>
          <a:xfrm rot="9900000" flipH="1" flipV="1">
            <a:off x="4108094" y="3587542"/>
            <a:ext cx="1461162" cy="1618034"/>
          </a:xfrm>
          <a:prstGeom prst="rect">
            <a:avLst/>
          </a:prstGeom>
        </p:spPr>
      </p:pic>
      <p:pic>
        <p:nvPicPr>
          <p:cNvPr id="9" name="Picture 9" descr="Graphical user interface, text, application&#10;&#10;Description automatically generated">
            <a:extLst>
              <a:ext uri="{FF2B5EF4-FFF2-40B4-BE49-F238E27FC236}">
                <a16:creationId xmlns:a16="http://schemas.microsoft.com/office/drawing/2014/main" id="{2E1896A8-AF26-5E4D-C0F3-E5E6F8373290}"/>
              </a:ext>
            </a:extLst>
          </p:cNvPr>
          <p:cNvPicPr>
            <a:picLocks noChangeAspect="1"/>
          </p:cNvPicPr>
          <p:nvPr/>
        </p:nvPicPr>
        <p:blipFill>
          <a:blip r:embed="rId6"/>
          <a:stretch>
            <a:fillRect/>
          </a:stretch>
        </p:blipFill>
        <p:spPr>
          <a:xfrm>
            <a:off x="8225481" y="1776138"/>
            <a:ext cx="3556686" cy="4829726"/>
          </a:xfrm>
          <a:prstGeom prst="rect">
            <a:avLst/>
          </a:prstGeom>
          <a:ln w="28575">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635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Geofence Alerts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490888" y="1620956"/>
            <a:ext cx="4379496" cy="4031873"/>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Alerts for Boundaries, Zones, and Fences allow designated users to understand activities at that location.</a:t>
            </a:r>
          </a:p>
          <a:p>
            <a:pPr marL="231775" indent="-231775" algn="l" rtl="0" fontAlgn="base">
              <a:buClr>
                <a:schemeClr val="tx1"/>
              </a:buClr>
            </a:pPr>
            <a:br>
              <a:rPr lang="en-US" sz="1600" b="0" i="0" u="none" strike="noStrike">
                <a:effectLst/>
                <a:latin typeface="Helvetica" panose="020B0604020202020204" pitchFamily="2" charset="0"/>
              </a:rPr>
            </a:br>
            <a:r>
              <a:rPr lang="en-US" sz="1600">
                <a:latin typeface="Helvetica" panose="020B0604020202020204" pitchFamily="2" charset="0"/>
              </a:rPr>
              <a:t>Unlike other notifications, Geofence alerts are established when editing each individual Geofence.</a:t>
            </a:r>
            <a:br>
              <a:rPr lang="en-US" sz="1600">
                <a:latin typeface="Helvetica" panose="020B0604020202020204" pitchFamily="2" charset="0"/>
              </a:rPr>
            </a:br>
            <a:br>
              <a:rPr lang="en-US" sz="1600">
                <a:latin typeface="Helvetica" panose="020B0604020202020204" pitchFamily="2" charset="0"/>
              </a:rPr>
            </a:br>
            <a:r>
              <a:rPr lang="en-US" sz="1600">
                <a:latin typeface="Helvetica" panose="020B0604020202020204" pitchFamily="2" charset="0"/>
              </a:rPr>
              <a:t>Geofence alerts are very flexible, allowing you to create multiple alerts for each Site around entry, exit, and specific asset categories, so you are notified of Geofence breach activity at the desired times.</a:t>
            </a:r>
          </a:p>
        </p:txBody>
      </p:sp>
      <p:pic>
        <p:nvPicPr>
          <p:cNvPr id="6" name="Picture 5" descr="A picture containing graphical user interface&#10;&#10;Description automatically generated">
            <a:extLst>
              <a:ext uri="{FF2B5EF4-FFF2-40B4-BE49-F238E27FC236}">
                <a16:creationId xmlns:a16="http://schemas.microsoft.com/office/drawing/2014/main" id="{6B743DCF-0A48-615A-057B-DF0EF440CE14}"/>
              </a:ext>
            </a:extLst>
          </p:cNvPr>
          <p:cNvPicPr>
            <a:picLocks noChangeAspect="1"/>
          </p:cNvPicPr>
          <p:nvPr/>
        </p:nvPicPr>
        <p:blipFill>
          <a:blip r:embed="rId3"/>
          <a:stretch>
            <a:fillRect/>
          </a:stretch>
        </p:blipFill>
        <p:spPr>
          <a:xfrm>
            <a:off x="5379729" y="1446450"/>
            <a:ext cx="6456138" cy="3786532"/>
          </a:xfrm>
          <a:prstGeom prst="rect">
            <a:avLst/>
          </a:prstGeom>
          <a:ln w="28575">
            <a:solidFill>
              <a:schemeClr val="accent3"/>
            </a:solidFill>
          </a:ln>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C71A418A-D177-5752-4764-FDD8A0E6803F}"/>
              </a:ext>
            </a:extLst>
          </p:cNvPr>
          <p:cNvPicPr>
            <a:picLocks noChangeAspect="1"/>
          </p:cNvPicPr>
          <p:nvPr/>
        </p:nvPicPr>
        <p:blipFill>
          <a:blip r:embed="rId4"/>
          <a:stretch>
            <a:fillRect/>
          </a:stretch>
        </p:blipFill>
        <p:spPr>
          <a:xfrm rot="5400000" flipH="1" flipV="1">
            <a:off x="6085175" y="4843812"/>
            <a:ext cx="1461162" cy="1618034"/>
          </a:xfrm>
          <a:prstGeom prst="rect">
            <a:avLst/>
          </a:prstGeom>
        </p:spPr>
      </p:pic>
    </p:spTree>
    <p:extLst>
      <p:ext uri="{BB962C8B-B14F-4D97-AF65-F5344CB8AC3E}">
        <p14:creationId xmlns:p14="http://schemas.microsoft.com/office/powerpoint/2010/main" val="3360196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Create an Alert</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800478" y="2227667"/>
            <a:ext cx="4379496" cy="2554545"/>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Multiple alerts can be created for the same Geofence.</a:t>
            </a:r>
          </a:p>
          <a:p>
            <a:pPr marL="231775" indent="-231775" algn="l" rtl="0" fontAlgn="base">
              <a:buClr>
                <a:schemeClr val="tx1"/>
              </a:buClr>
            </a:pPr>
            <a:br>
              <a:rPr lang="en-US" sz="1600" b="0" i="0" u="none" strike="noStrike">
                <a:effectLst/>
                <a:latin typeface="Helvetica" panose="020B0604020202020204" pitchFamily="2" charset="0"/>
              </a:rPr>
            </a:br>
            <a:r>
              <a:rPr lang="en-US" sz="1600">
                <a:latin typeface="Helvetica" panose="020B0604020202020204" pitchFamily="2" charset="0"/>
              </a:rPr>
              <a:t>Alert options include:</a:t>
            </a:r>
          </a:p>
          <a:p>
            <a:pPr marL="682625" indent="-227013" algn="l" rtl="0" fontAlgn="base">
              <a:buClr>
                <a:schemeClr val="tx1"/>
              </a:buClr>
              <a:buFont typeface="Arial" panose="020B0604020202020204" pitchFamily="34" charset="0"/>
              <a:buChar char="•"/>
            </a:pPr>
            <a:r>
              <a:rPr lang="en-US" sz="1600">
                <a:latin typeface="Helvetica" panose="020B0604020202020204" pitchFamily="2" charset="0"/>
              </a:rPr>
              <a:t>Enters, exits, or both</a:t>
            </a:r>
          </a:p>
          <a:p>
            <a:pPr marL="682625" indent="-227013" algn="l" rtl="0" fontAlgn="base">
              <a:buClr>
                <a:schemeClr val="tx1"/>
              </a:buClr>
              <a:buFont typeface="Arial" panose="020B0604020202020204" pitchFamily="34" charset="0"/>
              <a:buChar char="•"/>
            </a:pPr>
            <a:r>
              <a:rPr lang="en-US" sz="1600">
                <a:latin typeface="Helvetica" panose="020B0604020202020204" pitchFamily="2" charset="0"/>
              </a:rPr>
              <a:t>Days of the week for alert triggers</a:t>
            </a:r>
          </a:p>
          <a:p>
            <a:pPr marL="682625" indent="-227013" algn="l" rtl="0" fontAlgn="base">
              <a:buClr>
                <a:schemeClr val="tx1"/>
              </a:buClr>
              <a:buFont typeface="Arial" panose="020B0604020202020204" pitchFamily="34" charset="0"/>
              <a:buChar char="•"/>
            </a:pPr>
            <a:r>
              <a:rPr lang="en-US" sz="1600">
                <a:latin typeface="Helvetica" panose="020B0604020202020204" pitchFamily="2" charset="0"/>
              </a:rPr>
              <a:t>Customizable times</a:t>
            </a:r>
          </a:p>
          <a:p>
            <a:pPr marL="682625" indent="-227013" algn="l" rtl="0" fontAlgn="base">
              <a:buClr>
                <a:schemeClr val="tx1"/>
              </a:buClr>
              <a:buFont typeface="Arial" panose="020B0604020202020204" pitchFamily="34" charset="0"/>
              <a:buChar char="•"/>
            </a:pPr>
            <a:r>
              <a:rPr lang="en-US" sz="1600">
                <a:latin typeface="Helvetica" panose="020B0604020202020204" pitchFamily="2" charset="0"/>
              </a:rPr>
              <a:t>Category of assets </a:t>
            </a:r>
          </a:p>
          <a:p>
            <a:pPr marL="682625" indent="-227013" algn="l" rtl="0" fontAlgn="base">
              <a:buClr>
                <a:schemeClr val="tx1"/>
              </a:buClr>
              <a:buFont typeface="Arial" panose="020B0604020202020204" pitchFamily="34" charset="0"/>
              <a:buChar char="•"/>
            </a:pPr>
            <a:r>
              <a:rPr lang="en-US" sz="1600">
                <a:latin typeface="Helvetica" panose="020B0604020202020204" pitchFamily="2" charset="0"/>
              </a:rPr>
              <a:t>Users to receive alerts</a:t>
            </a:r>
          </a:p>
        </p:txBody>
      </p:sp>
      <p:grpSp>
        <p:nvGrpSpPr>
          <p:cNvPr id="14" name="Group 13">
            <a:extLst>
              <a:ext uri="{FF2B5EF4-FFF2-40B4-BE49-F238E27FC236}">
                <a16:creationId xmlns:a16="http://schemas.microsoft.com/office/drawing/2014/main" id="{A06C140D-8907-FDAC-47E3-59AD6FBB2AF8}"/>
              </a:ext>
            </a:extLst>
          </p:cNvPr>
          <p:cNvGrpSpPr/>
          <p:nvPr/>
        </p:nvGrpSpPr>
        <p:grpSpPr>
          <a:xfrm>
            <a:off x="5861766" y="321883"/>
            <a:ext cx="5354634" cy="6214234"/>
            <a:chOff x="6554785" y="321883"/>
            <a:chExt cx="5354634" cy="6214234"/>
          </a:xfrm>
        </p:grpSpPr>
        <p:pic>
          <p:nvPicPr>
            <p:cNvPr id="5" name="Picture 4" descr="Graphical user interface, text, application&#10;&#10;Description automatically generated">
              <a:extLst>
                <a:ext uri="{FF2B5EF4-FFF2-40B4-BE49-F238E27FC236}">
                  <a16:creationId xmlns:a16="http://schemas.microsoft.com/office/drawing/2014/main" id="{7BD0EE90-44BE-6C14-9984-1F6F03B8B1F3}"/>
                </a:ext>
              </a:extLst>
            </p:cNvPr>
            <p:cNvPicPr>
              <a:picLocks noChangeAspect="1"/>
            </p:cNvPicPr>
            <p:nvPr/>
          </p:nvPicPr>
          <p:blipFill>
            <a:blip r:embed="rId3"/>
            <a:stretch>
              <a:fillRect/>
            </a:stretch>
          </p:blipFill>
          <p:spPr>
            <a:xfrm>
              <a:off x="8156045" y="321883"/>
              <a:ext cx="3753374" cy="1790950"/>
            </a:xfrm>
            <a:prstGeom prst="rect">
              <a:avLst/>
            </a:prstGeom>
            <a:ln w="28575">
              <a:solidFill>
                <a:schemeClr val="accent3"/>
              </a:solidFill>
            </a:ln>
            <a:effectLst>
              <a:outerShdw blurRad="50800" dist="38100" dir="2700000" algn="tl" rotWithShape="0">
                <a:prstClr val="black">
                  <a:alpha val="40000"/>
                </a:prstClr>
              </a:outerShdw>
            </a:effectLst>
          </p:spPr>
        </p:pic>
        <p:pic>
          <p:nvPicPr>
            <p:cNvPr id="9" name="Picture 8" descr="Graphical user interface, application, Word&#10;&#10;Description automatically generated">
              <a:extLst>
                <a:ext uri="{FF2B5EF4-FFF2-40B4-BE49-F238E27FC236}">
                  <a16:creationId xmlns:a16="http://schemas.microsoft.com/office/drawing/2014/main" id="{431AB7EA-E298-7E82-7705-B86128D8B8BE}"/>
                </a:ext>
              </a:extLst>
            </p:cNvPr>
            <p:cNvPicPr>
              <a:picLocks noChangeAspect="1"/>
            </p:cNvPicPr>
            <p:nvPr/>
          </p:nvPicPr>
          <p:blipFill>
            <a:blip r:embed="rId4"/>
            <a:stretch>
              <a:fillRect/>
            </a:stretch>
          </p:blipFill>
          <p:spPr>
            <a:xfrm>
              <a:off x="6554785" y="1877517"/>
              <a:ext cx="2707947" cy="3861939"/>
            </a:xfrm>
            <a:prstGeom prst="rect">
              <a:avLst/>
            </a:prstGeom>
            <a:ln w="28575">
              <a:solidFill>
                <a:schemeClr val="accent3"/>
              </a:solidFill>
            </a:ln>
            <a:effectLst>
              <a:outerShdw blurRad="50800" dist="38100" dir="2700000" algn="tl" rotWithShape="0">
                <a:prstClr val="black">
                  <a:alpha val="40000"/>
                </a:prstClr>
              </a:outerShdw>
            </a:effectLst>
          </p:spPr>
        </p:pic>
        <p:pic>
          <p:nvPicPr>
            <p:cNvPr id="11" name="Picture 10" descr="Graphical user interface, text, application, email&#10;&#10;Description automatically generated">
              <a:extLst>
                <a:ext uri="{FF2B5EF4-FFF2-40B4-BE49-F238E27FC236}">
                  <a16:creationId xmlns:a16="http://schemas.microsoft.com/office/drawing/2014/main" id="{309EB046-3A42-2680-9CA1-C94EBA1F29F4}"/>
                </a:ext>
              </a:extLst>
            </p:cNvPr>
            <p:cNvPicPr>
              <a:picLocks noChangeAspect="1"/>
            </p:cNvPicPr>
            <p:nvPr/>
          </p:nvPicPr>
          <p:blipFill>
            <a:blip r:embed="rId5"/>
            <a:stretch>
              <a:fillRect/>
            </a:stretch>
          </p:blipFill>
          <p:spPr>
            <a:xfrm>
              <a:off x="8678758" y="3504940"/>
              <a:ext cx="2707947" cy="3031177"/>
            </a:xfrm>
            <a:prstGeom prst="rect">
              <a:avLst/>
            </a:prstGeom>
            <a:ln w="28575">
              <a:solidFill>
                <a:schemeClr val="accent3"/>
              </a:solidFill>
            </a:ln>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C71A418A-D177-5752-4764-FDD8A0E6803F}"/>
                </a:ext>
              </a:extLst>
            </p:cNvPr>
            <p:cNvPicPr>
              <a:picLocks noChangeAspect="1"/>
            </p:cNvPicPr>
            <p:nvPr/>
          </p:nvPicPr>
          <p:blipFill>
            <a:blip r:embed="rId6"/>
            <a:stretch>
              <a:fillRect/>
            </a:stretch>
          </p:blipFill>
          <p:spPr>
            <a:xfrm rot="16200000" flipH="1">
              <a:off x="7335537" y="883426"/>
              <a:ext cx="1052655" cy="1165669"/>
            </a:xfrm>
            <a:prstGeom prst="rect">
              <a:avLst/>
            </a:prstGeom>
          </p:spPr>
        </p:pic>
        <p:pic>
          <p:nvPicPr>
            <p:cNvPr id="13" name="Picture 12" descr="Icon&#10;&#10;Description automatically generated">
              <a:extLst>
                <a:ext uri="{FF2B5EF4-FFF2-40B4-BE49-F238E27FC236}">
                  <a16:creationId xmlns:a16="http://schemas.microsoft.com/office/drawing/2014/main" id="{097B6593-2C22-763B-3345-6E7472BCFE10}"/>
                </a:ext>
              </a:extLst>
            </p:cNvPr>
            <p:cNvPicPr>
              <a:picLocks noChangeAspect="1"/>
            </p:cNvPicPr>
            <p:nvPr/>
          </p:nvPicPr>
          <p:blipFill>
            <a:blip r:embed="rId6"/>
            <a:stretch>
              <a:fillRect/>
            </a:stretch>
          </p:blipFill>
          <p:spPr>
            <a:xfrm rot="10800000" flipH="1">
              <a:off x="7918371" y="3947927"/>
              <a:ext cx="1052655" cy="1165669"/>
            </a:xfrm>
            <a:prstGeom prst="rect">
              <a:avLst/>
            </a:prstGeom>
          </p:spPr>
        </p:pic>
      </p:grpSp>
    </p:spTree>
    <p:extLst>
      <p:ext uri="{BB962C8B-B14F-4D97-AF65-F5344CB8AC3E}">
        <p14:creationId xmlns:p14="http://schemas.microsoft.com/office/powerpoint/2010/main" val="411748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Geofence Alerts </a:t>
            </a:r>
            <a:r>
              <a:rPr kumimoji="0" lang="en-US" sz="4000"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Updated Functionality</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5" name="TextBox 4">
            <a:extLst>
              <a:ext uri="{FF2B5EF4-FFF2-40B4-BE49-F238E27FC236}">
                <a16:creationId xmlns:a16="http://schemas.microsoft.com/office/drawing/2014/main" id="{4A14F56A-F608-F41F-2A8F-DFD2F591E0AD}"/>
              </a:ext>
            </a:extLst>
          </p:cNvPr>
          <p:cNvSpPr txBox="1"/>
          <p:nvPr/>
        </p:nvSpPr>
        <p:spPr>
          <a:xfrm>
            <a:off x="356134" y="1403797"/>
            <a:ext cx="4385057" cy="4555093"/>
          </a:xfrm>
          <a:prstGeom prst="rect">
            <a:avLst/>
          </a:prstGeom>
          <a:noFill/>
        </p:spPr>
        <p:txBody>
          <a:bodyPr wrap="square" rtlCol="0">
            <a:spAutoFit/>
          </a:bodyPr>
          <a:lstStyle/>
          <a:p>
            <a:r>
              <a:rPr lang="en-US" sz="2400" b="0" i="0" u="none" strike="noStrike">
                <a:solidFill>
                  <a:srgbClr val="FD4F00"/>
                </a:solidFill>
                <a:effectLst/>
                <a:latin typeface="Helvetica" panose="020B0604020202020204" pitchFamily="2" charset="0"/>
              </a:rPr>
              <a:t>Core Geofence Enhancements</a:t>
            </a:r>
            <a:endParaRPr lang="en-US" sz="2400">
              <a:latin typeface="Helvetica" panose="020B0604020202020204" pitchFamily="2" charset="0"/>
            </a:endParaRPr>
          </a:p>
          <a:p>
            <a:pPr marL="228600"/>
            <a:endParaRPr lang="en-US" sz="1600">
              <a:latin typeface="Helvetica" panose="020B0604020202020204" pitchFamily="2" charset="0"/>
            </a:endParaRPr>
          </a:p>
          <a:p>
            <a:pPr marL="228600"/>
            <a:r>
              <a:rPr lang="en-US" sz="1600">
                <a:latin typeface="Helvetica" panose="020B0604020202020204" pitchFamily="2" charset="0"/>
              </a:rPr>
              <a:t>Dynamically assign categories to your alerts. This will automatically add and remove assets as they are assigned/unassigned to the linked categories.</a:t>
            </a:r>
          </a:p>
          <a:p>
            <a:pPr marL="228600"/>
            <a:endParaRPr lang="en-US" sz="1600">
              <a:latin typeface="Helvetica" panose="020B0604020202020204" pitchFamily="2" charset="0"/>
            </a:endParaRPr>
          </a:p>
          <a:p>
            <a:pPr marL="228600"/>
            <a:r>
              <a:rPr lang="en-US" sz="1600">
                <a:latin typeface="Helvetica" panose="020B0604020202020204" pitchFamily="2" charset="0"/>
              </a:rPr>
              <a:t>Alerts will also be able to be assigned to one or multiple Geofences on creation.</a:t>
            </a:r>
          </a:p>
          <a:p>
            <a:pPr marL="285750" indent="-285750">
              <a:buFont typeface="Arial" panose="020B0604020202020204" pitchFamily="34" charset="0"/>
              <a:buChar char="•"/>
            </a:pPr>
            <a:endParaRPr lang="en-US">
              <a:latin typeface="Helvetica" panose="020B0604020202020204" pitchFamily="2" charset="0"/>
            </a:endParaRPr>
          </a:p>
          <a:p>
            <a:r>
              <a:rPr lang="en-US" sz="2400" b="0" i="0" u="none" strike="noStrike">
                <a:solidFill>
                  <a:srgbClr val="FD4F00"/>
                </a:solidFill>
                <a:effectLst/>
                <a:latin typeface="Helvetica" panose="020B0604020202020204" pitchFamily="2" charset="0"/>
              </a:rPr>
              <a:t>Day Range Trigger</a:t>
            </a:r>
            <a:endParaRPr lang="en-US" sz="2400">
              <a:latin typeface="Helvetica" panose="020B0604020202020204" pitchFamily="2" charset="0"/>
            </a:endParaRPr>
          </a:p>
          <a:p>
            <a:pPr marL="228600"/>
            <a:endParaRPr lang="en-US" sz="1600">
              <a:latin typeface="Helvetica" panose="020B0604020202020204" pitchFamily="2" charset="0"/>
            </a:endParaRPr>
          </a:p>
          <a:p>
            <a:pPr marL="228600"/>
            <a:r>
              <a:rPr lang="en-US" sz="1600">
                <a:latin typeface="Helvetica" panose="020B0604020202020204" pitchFamily="2" charset="0"/>
              </a:rPr>
              <a:t>When creating an alert, you will now be able to create a “Day Range” trigger, which will allow you to pick a start day and time as well as an end day and time.</a:t>
            </a:r>
          </a:p>
        </p:txBody>
      </p:sp>
      <p:grpSp>
        <p:nvGrpSpPr>
          <p:cNvPr id="10" name="Group 9">
            <a:extLst>
              <a:ext uri="{FF2B5EF4-FFF2-40B4-BE49-F238E27FC236}">
                <a16:creationId xmlns:a16="http://schemas.microsoft.com/office/drawing/2014/main" id="{CF77891F-5A6E-C5A2-E48E-C444EBDED06D}"/>
              </a:ext>
            </a:extLst>
          </p:cNvPr>
          <p:cNvGrpSpPr/>
          <p:nvPr/>
        </p:nvGrpSpPr>
        <p:grpSpPr>
          <a:xfrm>
            <a:off x="4937150" y="1026603"/>
            <a:ext cx="6898716" cy="5250407"/>
            <a:chOff x="4937150" y="1026603"/>
            <a:chExt cx="6898716" cy="5250407"/>
          </a:xfrm>
        </p:grpSpPr>
        <p:grpSp>
          <p:nvGrpSpPr>
            <p:cNvPr id="9" name="Group 8">
              <a:extLst>
                <a:ext uri="{FF2B5EF4-FFF2-40B4-BE49-F238E27FC236}">
                  <a16:creationId xmlns:a16="http://schemas.microsoft.com/office/drawing/2014/main" id="{246A7DF6-B649-DF8F-34FC-3438F8BB20F1}"/>
                </a:ext>
              </a:extLst>
            </p:cNvPr>
            <p:cNvGrpSpPr/>
            <p:nvPr/>
          </p:nvGrpSpPr>
          <p:grpSpPr>
            <a:xfrm>
              <a:off x="4937150" y="1780992"/>
              <a:ext cx="6898716" cy="4496018"/>
              <a:chOff x="4745125" y="1655846"/>
              <a:chExt cx="7090741" cy="4621164"/>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59E20F6B-4C0E-5A87-7B99-2119D116019B}"/>
                  </a:ext>
                </a:extLst>
              </p:cNvPr>
              <p:cNvPicPr>
                <a:picLocks noChangeAspect="1"/>
              </p:cNvPicPr>
              <p:nvPr/>
            </p:nvPicPr>
            <p:blipFill>
              <a:blip r:embed="rId4"/>
              <a:stretch>
                <a:fillRect/>
              </a:stretch>
            </p:blipFill>
            <p:spPr>
              <a:xfrm>
                <a:off x="5379727" y="1655846"/>
                <a:ext cx="6456139" cy="4157916"/>
              </a:xfrm>
              <a:prstGeom prst="rect">
                <a:avLst/>
              </a:prstGeom>
              <a:ln w="28575">
                <a:solidFill>
                  <a:schemeClr val="accent3"/>
                </a:solidFill>
              </a:ln>
            </p:spPr>
          </p:pic>
          <p:pic>
            <p:nvPicPr>
              <p:cNvPr id="14" name="Picture 13">
                <a:extLst>
                  <a:ext uri="{FF2B5EF4-FFF2-40B4-BE49-F238E27FC236}">
                    <a16:creationId xmlns:a16="http://schemas.microsoft.com/office/drawing/2014/main" id="{CF336F48-6571-DD48-4216-B61E87B4BD20}"/>
                  </a:ext>
                </a:extLst>
              </p:cNvPr>
              <p:cNvPicPr>
                <a:picLocks noChangeAspect="1"/>
              </p:cNvPicPr>
              <p:nvPr/>
            </p:nvPicPr>
            <p:blipFill>
              <a:blip r:embed="rId5"/>
              <a:stretch>
                <a:fillRect/>
              </a:stretch>
            </p:blipFill>
            <p:spPr>
              <a:xfrm>
                <a:off x="4745125" y="4587910"/>
                <a:ext cx="6616700" cy="1689100"/>
              </a:xfrm>
              <a:prstGeom prst="rect">
                <a:avLst/>
              </a:prstGeom>
              <a:ln w="28575">
                <a:solidFill>
                  <a:schemeClr val="accent3"/>
                </a:solidFill>
              </a:ln>
            </p:spPr>
          </p:pic>
        </p:grpSp>
        <p:pic>
          <p:nvPicPr>
            <p:cNvPr id="8" name="Picture 7" descr="A picture containing text&#10;&#10;Description automatically generated">
              <a:extLst>
                <a:ext uri="{FF2B5EF4-FFF2-40B4-BE49-F238E27FC236}">
                  <a16:creationId xmlns:a16="http://schemas.microsoft.com/office/drawing/2014/main" id="{26B25B25-2F7A-8848-84BF-99A76060AAE3}"/>
                </a:ext>
              </a:extLst>
            </p:cNvPr>
            <p:cNvPicPr>
              <a:picLocks noChangeAspect="1"/>
            </p:cNvPicPr>
            <p:nvPr/>
          </p:nvPicPr>
          <p:blipFill>
            <a:blip r:embed="rId6"/>
            <a:stretch>
              <a:fillRect/>
            </a:stretch>
          </p:blipFill>
          <p:spPr>
            <a:xfrm>
              <a:off x="8142620" y="1026603"/>
              <a:ext cx="3693246" cy="1759383"/>
            </a:xfrm>
            <a:prstGeom prst="rect">
              <a:avLst/>
            </a:prstGeom>
          </p:spPr>
        </p:pic>
      </p:grpSp>
    </p:spTree>
    <p:extLst>
      <p:ext uri="{BB962C8B-B14F-4D97-AF65-F5344CB8AC3E}">
        <p14:creationId xmlns:p14="http://schemas.microsoft.com/office/powerpoint/2010/main" val="340796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lang="en-US" sz="4000" b="1" spc="30">
                <a:solidFill>
                  <a:schemeClr val="accent5"/>
                </a:solidFill>
                <a:latin typeface="Helvetica"/>
                <a:ea typeface="Roboto Lt" panose="02000000000000000000" pitchFamily="2" charset="0"/>
                <a:cs typeface="Arial"/>
              </a:rPr>
              <a:t>Ping On Motion for TennaMINI</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539013" y="1790617"/>
            <a:ext cx="4639377" cy="3785652"/>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Not specific to Geofences but while we have your attention…</a:t>
            </a:r>
          </a:p>
          <a:p>
            <a:pPr marL="231775" indent="-231775" algn="l" rtl="0" fontAlgn="base">
              <a:buClr>
                <a:schemeClr val="tx1"/>
              </a:buClr>
            </a:pPr>
            <a:br>
              <a:rPr lang="en-US" sz="1600" b="0" i="0" u="none" strike="noStrike">
                <a:effectLst/>
                <a:latin typeface="Helvetica" panose="020B0604020202020204" pitchFamily="2" charset="0"/>
              </a:rPr>
            </a:br>
            <a:r>
              <a:rPr lang="en-US" sz="1600">
                <a:latin typeface="Helvetica" panose="020B0604020202020204" pitchFamily="2" charset="0"/>
              </a:rPr>
              <a:t>We are rolling out hardware updates to TennaMINI Plug-In and Solar trackers that will allow for immediate alerts when motion is detected, even when the equipment is powered-off.</a:t>
            </a:r>
            <a:br>
              <a:rPr lang="en-US" sz="1600">
                <a:latin typeface="Helvetica" panose="020B0604020202020204" pitchFamily="2" charset="0"/>
              </a:rPr>
            </a:br>
            <a:br>
              <a:rPr lang="en-US" sz="1600">
                <a:latin typeface="Helvetica" panose="020B0604020202020204" pitchFamily="2" charset="0"/>
              </a:rPr>
            </a:br>
            <a:r>
              <a:rPr lang="en-US" sz="1600">
                <a:latin typeface="Helvetica" panose="020B0604020202020204" pitchFamily="2" charset="0"/>
              </a:rPr>
              <a:t>This allows users to know if equipment is moving inside or outside of Geofences after hours, or unexpectedly, and makes it easier to find the current location of assets being towed.</a:t>
            </a:r>
          </a:p>
          <a:p>
            <a:pPr marL="231775" indent="-231775" algn="l" rtl="0" fontAlgn="base">
              <a:buClr>
                <a:schemeClr val="tx1"/>
              </a:buClr>
            </a:pPr>
            <a:endParaRPr lang="en-US" sz="1600">
              <a:latin typeface="Helvetica" panose="020B0604020202020204" pitchFamily="2" charset="0"/>
            </a:endParaRPr>
          </a:p>
        </p:txBody>
      </p:sp>
      <p:pic>
        <p:nvPicPr>
          <p:cNvPr id="4" name="Picture 3" descr="A picture containing sky, truck, road, outdoor&#10;&#10;Description automatically generated">
            <a:extLst>
              <a:ext uri="{FF2B5EF4-FFF2-40B4-BE49-F238E27FC236}">
                <a16:creationId xmlns:a16="http://schemas.microsoft.com/office/drawing/2014/main" id="{167E315F-1243-DAB0-4182-02A1B816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531" y="1620956"/>
            <a:ext cx="5835085" cy="38365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33142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outdoor, arthropod, old&#10;&#10;Description automatically generated">
            <a:extLst>
              <a:ext uri="{FF2B5EF4-FFF2-40B4-BE49-F238E27FC236}">
                <a16:creationId xmlns:a16="http://schemas.microsoft.com/office/drawing/2014/main" id="{55493AE6-BA70-513F-2B72-DB785A391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 y="0"/>
            <a:ext cx="3886201" cy="6858000"/>
          </a:xfrm>
          <a:prstGeom prst="rect">
            <a:avLst/>
          </a:prstGeom>
        </p:spPr>
      </p:pic>
      <p:sp>
        <p:nvSpPr>
          <p:cNvPr id="4" name="Rectangle 3">
            <a:extLst>
              <a:ext uri="{FF2B5EF4-FFF2-40B4-BE49-F238E27FC236}">
                <a16:creationId xmlns:a16="http://schemas.microsoft.com/office/drawing/2014/main" id="{4CA7F57E-4DA3-E7CA-1593-0EDD45361023}"/>
              </a:ext>
            </a:extLst>
          </p:cNvPr>
          <p:cNvSpPr/>
          <p:nvPr/>
        </p:nvSpPr>
        <p:spPr>
          <a:xfrm>
            <a:off x="0" y="0"/>
            <a:ext cx="3886201" cy="6858000"/>
          </a:xfrm>
          <a:prstGeom prst="rect">
            <a:avLst/>
          </a:prstGeom>
          <a:gradFill flip="none" rotWithShape="1">
            <a:gsLst>
              <a:gs pos="0">
                <a:schemeClr val="accent3"/>
              </a:gs>
              <a:gs pos="100000">
                <a:schemeClr val="accent5">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53B491-4140-D344-4265-BBA9DCEB330D}"/>
              </a:ext>
            </a:extLst>
          </p:cNvPr>
          <p:cNvSpPr txBox="1"/>
          <p:nvPr/>
        </p:nvSpPr>
        <p:spPr>
          <a:xfrm>
            <a:off x="782615" y="2828835"/>
            <a:ext cx="2320963" cy="120032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Meet the </a:t>
            </a:r>
            <a:b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b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Team</a:t>
            </a:r>
          </a:p>
        </p:txBody>
      </p:sp>
      <p:sp>
        <p:nvSpPr>
          <p:cNvPr id="10" name="TextBox 1">
            <a:extLst>
              <a:ext uri="{FF2B5EF4-FFF2-40B4-BE49-F238E27FC236}">
                <a16:creationId xmlns:a16="http://schemas.microsoft.com/office/drawing/2014/main" id="{EF0F858A-EFC1-6179-08A3-3E148A9EE60C}"/>
              </a:ext>
            </a:extLst>
          </p:cNvPr>
          <p:cNvSpPr txBox="1"/>
          <p:nvPr/>
        </p:nvSpPr>
        <p:spPr>
          <a:xfrm>
            <a:off x="8972535" y="4116402"/>
            <a:ext cx="299994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chemeClr val="bg1"/>
                </a:solidFill>
                <a:latin typeface="Helvetica" panose="020B0604020202020204" pitchFamily="2" charset="0"/>
                <a:cs typeface="Helvetica"/>
              </a:rPr>
              <a:t>Tom Caliendo</a:t>
            </a:r>
          </a:p>
          <a:p>
            <a:pPr algn="ctr"/>
            <a:r>
              <a:rPr lang="en-US">
                <a:solidFill>
                  <a:schemeClr val="bg1"/>
                </a:solidFill>
                <a:latin typeface="Helvetica" panose="020B0604020202020204" pitchFamily="2" charset="0"/>
              </a:rPr>
              <a:t>Lead UI/UX Designer</a:t>
            </a:r>
          </a:p>
        </p:txBody>
      </p:sp>
      <p:grpSp>
        <p:nvGrpSpPr>
          <p:cNvPr id="14" name="Group 13">
            <a:extLst>
              <a:ext uri="{FF2B5EF4-FFF2-40B4-BE49-F238E27FC236}">
                <a16:creationId xmlns:a16="http://schemas.microsoft.com/office/drawing/2014/main" id="{195097E9-0F44-ED81-5EC4-4FC94C3D08DA}"/>
              </a:ext>
            </a:extLst>
          </p:cNvPr>
          <p:cNvGrpSpPr/>
          <p:nvPr/>
        </p:nvGrpSpPr>
        <p:grpSpPr>
          <a:xfrm>
            <a:off x="5033729" y="697468"/>
            <a:ext cx="5813899" cy="5463064"/>
            <a:chOff x="5033729" y="697468"/>
            <a:chExt cx="5813899" cy="5463064"/>
          </a:xfrm>
        </p:grpSpPr>
        <p:grpSp>
          <p:nvGrpSpPr>
            <p:cNvPr id="12" name="Group 11">
              <a:extLst>
                <a:ext uri="{FF2B5EF4-FFF2-40B4-BE49-F238E27FC236}">
                  <a16:creationId xmlns:a16="http://schemas.microsoft.com/office/drawing/2014/main" id="{DB14BC7C-9F48-7C11-BEF8-8C06A747A248}"/>
                </a:ext>
              </a:extLst>
            </p:cNvPr>
            <p:cNvGrpSpPr/>
            <p:nvPr/>
          </p:nvGrpSpPr>
          <p:grpSpPr>
            <a:xfrm>
              <a:off x="7092794" y="697468"/>
              <a:ext cx="1673090" cy="2397031"/>
              <a:chOff x="7092794" y="697468"/>
              <a:chExt cx="1673090" cy="2397031"/>
            </a:xfrm>
          </p:grpSpPr>
          <p:pic>
            <p:nvPicPr>
              <p:cNvPr id="5" name="Picture 4">
                <a:extLst>
                  <a:ext uri="{FF2B5EF4-FFF2-40B4-BE49-F238E27FC236}">
                    <a16:creationId xmlns:a16="http://schemas.microsoft.com/office/drawing/2014/main" id="{587E774A-52B3-E105-FD5C-A266F2C0FA2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92794" y="697468"/>
                <a:ext cx="1673090" cy="1673090"/>
              </a:xfrm>
              <a:prstGeom prst="rect">
                <a:avLst/>
              </a:prstGeom>
              <a:effectLst>
                <a:outerShdw blurRad="50800" dist="38100" dir="2700000" algn="tl" rotWithShape="0">
                  <a:prstClr val="black">
                    <a:alpha val="40000"/>
                  </a:prstClr>
                </a:outerShdw>
              </a:effectLst>
            </p:spPr>
          </p:pic>
          <p:sp>
            <p:nvSpPr>
              <p:cNvPr id="6" name="TextBox 1">
                <a:extLst>
                  <a:ext uri="{FF2B5EF4-FFF2-40B4-BE49-F238E27FC236}">
                    <a16:creationId xmlns:a16="http://schemas.microsoft.com/office/drawing/2014/main" id="{02544569-3F65-C793-D268-1ACC6E11087C}"/>
                  </a:ext>
                </a:extLst>
              </p:cNvPr>
              <p:cNvSpPr txBox="1"/>
              <p:nvPr/>
            </p:nvSpPr>
            <p:spPr>
              <a:xfrm>
                <a:off x="7222613" y="2448168"/>
                <a:ext cx="1413450"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Helvetica" panose="020B0604020202020204" pitchFamily="2" charset="0"/>
                    <a:cs typeface="Helvetica"/>
                  </a:rPr>
                  <a:t>Jose Cueva</a:t>
                </a:r>
              </a:p>
              <a:p>
                <a:pPr algn="ctr"/>
                <a:r>
                  <a:rPr lang="en-US">
                    <a:latin typeface="Helvetica" panose="020B0604020202020204" pitchFamily="2" charset="0"/>
                  </a:rPr>
                  <a:t>Co-Founder</a:t>
                </a:r>
              </a:p>
            </p:txBody>
          </p:sp>
        </p:grpSp>
        <p:sp>
          <p:nvSpPr>
            <p:cNvPr id="18" name="TextBox 17">
              <a:extLst>
                <a:ext uri="{FF2B5EF4-FFF2-40B4-BE49-F238E27FC236}">
                  <a16:creationId xmlns:a16="http://schemas.microsoft.com/office/drawing/2014/main" id="{4BBD4FA1-C166-4F8F-7A78-CD14361AAD21}"/>
                </a:ext>
              </a:extLst>
            </p:cNvPr>
            <p:cNvSpPr txBox="1"/>
            <p:nvPr/>
          </p:nvSpPr>
          <p:spPr>
            <a:xfrm>
              <a:off x="5033729" y="5791200"/>
              <a:ext cx="5813899" cy="369332"/>
            </a:xfrm>
            <a:prstGeom prst="rect">
              <a:avLst/>
            </a:prstGeom>
            <a:noFill/>
          </p:spPr>
          <p:txBody>
            <a:bodyPr wrap="none" rtlCol="0">
              <a:spAutoFit/>
            </a:bodyPr>
            <a:lstStyle/>
            <a:p>
              <a:r>
                <a:rPr lang="en-US">
                  <a:latin typeface="Helvetica" panose="020B0604020202020204" pitchFamily="2" charset="0"/>
                </a:rPr>
                <a:t>Moderator: Colleen Lyerla | Marketing Communications</a:t>
              </a:r>
            </a:p>
          </p:txBody>
        </p:sp>
        <p:grpSp>
          <p:nvGrpSpPr>
            <p:cNvPr id="13" name="Group 12">
              <a:extLst>
                <a:ext uri="{FF2B5EF4-FFF2-40B4-BE49-F238E27FC236}">
                  <a16:creationId xmlns:a16="http://schemas.microsoft.com/office/drawing/2014/main" id="{4B28C9A6-F6CA-8D03-338F-B4714B60D798}"/>
                </a:ext>
              </a:extLst>
            </p:cNvPr>
            <p:cNvGrpSpPr/>
            <p:nvPr/>
          </p:nvGrpSpPr>
          <p:grpSpPr>
            <a:xfrm>
              <a:off x="6756373" y="3223980"/>
              <a:ext cx="2368613" cy="2367295"/>
              <a:chOff x="6756373" y="3223980"/>
              <a:chExt cx="2368613" cy="2367295"/>
            </a:xfrm>
          </p:grpSpPr>
          <p:pic>
            <p:nvPicPr>
              <p:cNvPr id="8" name="Picture 2">
                <a:extLst>
                  <a:ext uri="{FF2B5EF4-FFF2-40B4-BE49-F238E27FC236}">
                    <a16:creationId xmlns:a16="http://schemas.microsoft.com/office/drawing/2014/main" id="{8D737DCA-1E47-DF4B-228C-BA73727A536E}"/>
                  </a:ext>
                </a:extLst>
              </p:cNvPr>
              <p:cNvPicPr>
                <a:picLocks noChangeAspect="1" noChangeArrowheads="1"/>
              </p:cNvPicPr>
              <p:nvPr/>
            </p:nvPicPr>
            <p:blipFill>
              <a:blip r:embed="rId4"/>
              <a:srcRect/>
              <a:stretch>
                <a:fillRect/>
              </a:stretch>
            </p:blipFill>
            <p:spPr bwMode="auto">
              <a:xfrm>
                <a:off x="7104136" y="3223980"/>
                <a:ext cx="1673091" cy="1673091"/>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
                <a:extLst>
                  <a:ext uri="{FF2B5EF4-FFF2-40B4-BE49-F238E27FC236}">
                    <a16:creationId xmlns:a16="http://schemas.microsoft.com/office/drawing/2014/main" id="{A3245118-1250-E2B9-CA7B-AD6E10C10308}"/>
                  </a:ext>
                </a:extLst>
              </p:cNvPr>
              <p:cNvSpPr txBox="1"/>
              <p:nvPr/>
            </p:nvSpPr>
            <p:spPr>
              <a:xfrm>
                <a:off x="6756373" y="4944944"/>
                <a:ext cx="2368613"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Helvetica" panose="020B0604020202020204" pitchFamily="2" charset="0"/>
                    <a:cs typeface="Helvetica"/>
                  </a:rPr>
                  <a:t>Tom Caliendo</a:t>
                </a:r>
              </a:p>
              <a:p>
                <a:pPr algn="ctr"/>
                <a:r>
                  <a:rPr lang="en-US">
                    <a:latin typeface="Helvetica" panose="020B0604020202020204" pitchFamily="2" charset="0"/>
                  </a:rPr>
                  <a:t>Lead UI/UX Designer</a:t>
                </a:r>
              </a:p>
            </p:txBody>
          </p:sp>
        </p:grpSp>
      </p:grpSp>
    </p:spTree>
    <p:extLst>
      <p:ext uri="{BB962C8B-B14F-4D97-AF65-F5344CB8AC3E}">
        <p14:creationId xmlns:p14="http://schemas.microsoft.com/office/powerpoint/2010/main" val="2901456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outdoor, arthropod, old&#10;&#10;Description automatically generated">
            <a:extLst>
              <a:ext uri="{FF2B5EF4-FFF2-40B4-BE49-F238E27FC236}">
                <a16:creationId xmlns:a16="http://schemas.microsoft.com/office/drawing/2014/main" id="{55493AE6-BA70-513F-2B72-DB785A391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 y="0"/>
            <a:ext cx="3886201" cy="6858000"/>
          </a:xfrm>
          <a:prstGeom prst="rect">
            <a:avLst/>
          </a:prstGeom>
        </p:spPr>
      </p:pic>
      <p:sp>
        <p:nvSpPr>
          <p:cNvPr id="4" name="Rectangle 3">
            <a:extLst>
              <a:ext uri="{FF2B5EF4-FFF2-40B4-BE49-F238E27FC236}">
                <a16:creationId xmlns:a16="http://schemas.microsoft.com/office/drawing/2014/main" id="{4CA7F57E-4DA3-E7CA-1593-0EDD45361023}"/>
              </a:ext>
            </a:extLst>
          </p:cNvPr>
          <p:cNvSpPr/>
          <p:nvPr/>
        </p:nvSpPr>
        <p:spPr>
          <a:xfrm>
            <a:off x="0" y="0"/>
            <a:ext cx="3886201" cy="6858000"/>
          </a:xfrm>
          <a:prstGeom prst="rect">
            <a:avLst/>
          </a:prstGeom>
          <a:gradFill flip="none" rotWithShape="1">
            <a:gsLst>
              <a:gs pos="0">
                <a:schemeClr val="accent3"/>
              </a:gs>
              <a:gs pos="100000">
                <a:schemeClr val="accent5">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53B491-4140-D344-4265-BBA9DCEB330D}"/>
              </a:ext>
            </a:extLst>
          </p:cNvPr>
          <p:cNvSpPr txBox="1"/>
          <p:nvPr/>
        </p:nvSpPr>
        <p:spPr>
          <a:xfrm>
            <a:off x="881024" y="2827297"/>
            <a:ext cx="2124145" cy="1203406"/>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4000" b="1" spc="30">
                <a:solidFill>
                  <a:schemeClr val="bg1"/>
                </a:solidFill>
                <a:latin typeface="Helvetica" pitchFamily="2" charset="0"/>
                <a:ea typeface="Roboto Lt" panose="02000000000000000000" pitchFamily="2" charset="0"/>
                <a:cs typeface="Arial" panose="020B0604020202020204" pitchFamily="34" charset="0"/>
              </a:rPr>
              <a:t>Keep</a:t>
            </a: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 in </a:t>
            </a:r>
            <a:r>
              <a:rPr lang="en-US" sz="4000" b="1" spc="30">
                <a:solidFill>
                  <a:schemeClr val="bg1"/>
                </a:solidFill>
                <a:latin typeface="Helvetica" pitchFamily="2" charset="0"/>
                <a:ea typeface="Roboto Lt" panose="02000000000000000000" pitchFamily="2" charset="0"/>
                <a:cs typeface="Arial" panose="020B0604020202020204" pitchFamily="34" charset="0"/>
              </a:rPr>
              <a:t>t</a:t>
            </a: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ouch!</a:t>
            </a:r>
          </a:p>
        </p:txBody>
      </p:sp>
      <p:sp>
        <p:nvSpPr>
          <p:cNvPr id="12" name="TextBox 11">
            <a:extLst>
              <a:ext uri="{FF2B5EF4-FFF2-40B4-BE49-F238E27FC236}">
                <a16:creationId xmlns:a16="http://schemas.microsoft.com/office/drawing/2014/main" id="{DCC9199E-4F1D-2023-9E6E-F343518404D9}"/>
              </a:ext>
            </a:extLst>
          </p:cNvPr>
          <p:cNvSpPr txBox="1"/>
          <p:nvPr/>
        </p:nvSpPr>
        <p:spPr>
          <a:xfrm>
            <a:off x="4282144" y="872108"/>
            <a:ext cx="4544142" cy="2820772"/>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TennaSHOP</a:t>
            </a: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defTabSz="914400">
              <a:lnSpc>
                <a:spcPct val="90000"/>
              </a:lnSpc>
              <a:defRPr/>
            </a:pP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The TennaSHOP LinkedIn Group is a place for Tenna users to connect with one another to: </a:t>
            </a:r>
            <a:b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b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marL="514350" lvl="1" indent="-171450" defTabSz="914400">
              <a:lnSpc>
                <a:spcPct val="90000"/>
              </a:lnSpc>
              <a:buFont typeface="Arial" panose="020B0604020202020204" pitchFamily="34" charset="0"/>
              <a:buChar char="•"/>
              <a:defRPr/>
            </a:pPr>
            <a:r>
              <a:rPr lang="en-US" sz="1600" spc="30">
                <a:latin typeface="Helvetica" pitchFamily="2" charset="0"/>
                <a:ea typeface="Roboto Lt" panose="02000000000000000000" pitchFamily="2" charset="0"/>
                <a:cs typeface="Arial" panose="020B0604020202020204" pitchFamily="34" charset="0"/>
              </a:rPr>
              <a:t>Ask questions</a:t>
            </a:r>
          </a:p>
          <a:p>
            <a:pPr marL="514350" lvl="1" indent="-171450" defTabSz="914400">
              <a:lnSpc>
                <a:spcPct val="90000"/>
              </a:lnSpc>
              <a:buFont typeface="Arial" panose="020B0604020202020204" pitchFamily="34" charset="0"/>
              <a:buChar char="•"/>
              <a:defRPr/>
            </a:pP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Talk about new and unique use cases</a:t>
            </a:r>
          </a:p>
          <a:p>
            <a:pPr marL="514350" lvl="1" indent="-171450" defTabSz="914400">
              <a:lnSpc>
                <a:spcPct val="90000"/>
              </a:lnSpc>
              <a:buFont typeface="Arial" panose="020B0604020202020204" pitchFamily="34" charset="0"/>
              <a:buChar char="•"/>
              <a:defRPr/>
            </a:pPr>
            <a:r>
              <a:rPr lang="en-US" sz="1600" spc="30">
                <a:latin typeface="Helvetica" pitchFamily="2" charset="0"/>
                <a:ea typeface="Roboto Lt" panose="02000000000000000000" pitchFamily="2" charset="0"/>
                <a:cs typeface="Arial" panose="020B0604020202020204" pitchFamily="34" charset="0"/>
              </a:rPr>
              <a:t>Share best practices</a:t>
            </a:r>
          </a:p>
          <a:p>
            <a:pPr marL="514350" lvl="1" indent="-171450" defTabSz="914400">
              <a:lnSpc>
                <a:spcPct val="90000"/>
              </a:lnSpc>
              <a:buFont typeface="Arial" panose="020B0604020202020204" pitchFamily="34" charset="0"/>
              <a:buChar char="•"/>
              <a:defRPr/>
            </a:pP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Share information about integrations</a:t>
            </a:r>
          </a:p>
          <a:p>
            <a:pPr marL="514350" lvl="1" indent="-171450" defTabSz="914400">
              <a:lnSpc>
                <a:spcPct val="90000"/>
              </a:lnSpc>
              <a:buFont typeface="Arial" panose="020B0604020202020204" pitchFamily="34" charset="0"/>
              <a:buChar char="•"/>
              <a:defRPr/>
            </a:pPr>
            <a:r>
              <a:rPr lang="en-US" sz="1600" spc="30">
                <a:latin typeface="Helvetica" pitchFamily="2" charset="0"/>
                <a:ea typeface="Roboto Lt" panose="02000000000000000000" pitchFamily="2" charset="0"/>
                <a:cs typeface="Arial" panose="020B0604020202020204" pitchFamily="34" charset="0"/>
              </a:rPr>
              <a:t>Swap success stories</a:t>
            </a:r>
          </a:p>
          <a:p>
            <a:pPr marL="342900" lvl="1" defTabSz="914400">
              <a:lnSpc>
                <a:spcPct val="90000"/>
              </a:lnSpc>
              <a:defRPr/>
            </a:pPr>
            <a:endParaRPr lang="en-US" sz="1600" spc="30">
              <a:latin typeface="Helvetica" pitchFamily="2" charset="0"/>
              <a:ea typeface="Roboto Lt" panose="02000000000000000000" pitchFamily="2" charset="0"/>
              <a:cs typeface="Arial" panose="020B0604020202020204" pitchFamily="34" charset="0"/>
            </a:endParaRPr>
          </a:p>
          <a:p>
            <a:pPr marL="342900" lvl="1" defTabSz="914400">
              <a:lnSpc>
                <a:spcPct val="90000"/>
              </a:lnSpc>
              <a:defRPr/>
            </a:pPr>
            <a:r>
              <a:rPr lang="en-US" sz="1600" spc="30">
                <a:latin typeface="Helvetica" pitchFamily="2" charset="0"/>
                <a:ea typeface="Roboto Lt" panose="02000000000000000000" pitchFamily="2" charset="0"/>
                <a:cs typeface="Arial" panose="020B0604020202020204" pitchFamily="34" charset="0"/>
              </a:rPr>
              <a:t>https://www.linkedin.com/groups/9034188/</a:t>
            </a:r>
          </a:p>
        </p:txBody>
      </p:sp>
      <p:pic>
        <p:nvPicPr>
          <p:cNvPr id="5" name="Picture 4">
            <a:extLst>
              <a:ext uri="{FF2B5EF4-FFF2-40B4-BE49-F238E27FC236}">
                <a16:creationId xmlns:a16="http://schemas.microsoft.com/office/drawing/2014/main" id="{04D9E707-AE8E-14E8-6B3D-A3EA33E639BE}"/>
              </a:ext>
            </a:extLst>
          </p:cNvPr>
          <p:cNvPicPr>
            <a:picLocks noChangeAspect="1"/>
          </p:cNvPicPr>
          <p:nvPr/>
        </p:nvPicPr>
        <p:blipFill>
          <a:blip r:embed="rId3"/>
          <a:stretch>
            <a:fillRect/>
          </a:stretch>
        </p:blipFill>
        <p:spPr>
          <a:xfrm>
            <a:off x="9222235" y="1427433"/>
            <a:ext cx="2551355" cy="1530813"/>
          </a:xfrm>
          <a:prstGeom prst="rect">
            <a:avLst/>
          </a:prstGeom>
        </p:spPr>
      </p:pic>
      <p:sp>
        <p:nvSpPr>
          <p:cNvPr id="6" name="TextBox 5">
            <a:extLst>
              <a:ext uri="{FF2B5EF4-FFF2-40B4-BE49-F238E27FC236}">
                <a16:creationId xmlns:a16="http://schemas.microsoft.com/office/drawing/2014/main" id="{44C6F5CC-F77E-9F47-44AF-D2A894ED5519}"/>
              </a:ext>
            </a:extLst>
          </p:cNvPr>
          <p:cNvSpPr txBox="1"/>
          <p:nvPr/>
        </p:nvSpPr>
        <p:spPr>
          <a:xfrm>
            <a:off x="4326708" y="4368566"/>
            <a:ext cx="4442120" cy="440505"/>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Come see </a:t>
            </a:r>
            <a:r>
              <a:rPr lang="en-US" sz="2500" b="1" spc="30">
                <a:solidFill>
                  <a:schemeClr val="accent3"/>
                </a:solidFill>
                <a:latin typeface="Helvetica" pitchFamily="2" charset="0"/>
                <a:ea typeface="Roboto Lt" panose="02000000000000000000" pitchFamily="2" charset="0"/>
                <a:cs typeface="Arial" panose="020B0604020202020204" pitchFamily="34" charset="0"/>
              </a:rPr>
              <a:t>u</a:t>
            </a: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s!</a:t>
            </a:r>
          </a:p>
        </p:txBody>
      </p:sp>
      <p:sp>
        <p:nvSpPr>
          <p:cNvPr id="8" name="TextBox 7">
            <a:extLst>
              <a:ext uri="{FF2B5EF4-FFF2-40B4-BE49-F238E27FC236}">
                <a16:creationId xmlns:a16="http://schemas.microsoft.com/office/drawing/2014/main" id="{73E8573B-4DDF-1BD9-0213-7B26110A692A}"/>
              </a:ext>
            </a:extLst>
          </p:cNvPr>
          <p:cNvSpPr txBox="1"/>
          <p:nvPr/>
        </p:nvSpPr>
        <p:spPr>
          <a:xfrm>
            <a:off x="9612081" y="4986016"/>
            <a:ext cx="1589319" cy="97872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u="none" strike="noStrike" kern="1200" cap="none" spc="30" normalizeH="0" baseline="0" noProof="0" err="1">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ConExpo</a:t>
            </a:r>
            <a:endParaRPr kumimoji="0" lang="en-US" sz="16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endParaRPr>
          </a:p>
          <a:p>
            <a:pPr defTabSz="914400">
              <a:lnSpc>
                <a:spcPct val="90000"/>
              </a:lnSpc>
              <a:defRPr/>
            </a:pPr>
            <a:endParaRPr lang="en-US" sz="1600" spc="30">
              <a:latin typeface="Helvetica" pitchFamily="2" charset="0"/>
              <a:ea typeface="Roboto Lt" panose="02000000000000000000" pitchFamily="2" charset="0"/>
              <a:cs typeface="Arial" panose="020B0604020202020204" pitchFamily="34" charset="0"/>
            </a:endParaRPr>
          </a:p>
          <a:p>
            <a:pPr defTabSz="914400">
              <a:lnSpc>
                <a:spcPct val="90000"/>
              </a:lnSpc>
              <a:defRPr/>
            </a:pPr>
            <a:r>
              <a:rPr lang="en-US" sz="1600" spc="30">
                <a:latin typeface="Helvetica" pitchFamily="2" charset="0"/>
                <a:ea typeface="Roboto Lt" panose="02000000000000000000" pitchFamily="2" charset="0"/>
                <a:cs typeface="Arial" panose="020B0604020202020204" pitchFamily="34" charset="0"/>
              </a:rPr>
              <a:t>March 14-18</a:t>
            </a: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defTabSz="914400">
              <a:lnSpc>
                <a:spcPct val="90000"/>
              </a:lnSpc>
              <a:defRPr/>
            </a:pPr>
            <a:r>
              <a:rPr lang="en-US" sz="1600" spc="30">
                <a:latin typeface="Helvetica" pitchFamily="2" charset="0"/>
                <a:ea typeface="Roboto Lt" panose="02000000000000000000" pitchFamily="2" charset="0"/>
                <a:cs typeface="Arial" panose="020B0604020202020204" pitchFamily="34" charset="0"/>
              </a:rPr>
              <a:t>Las Vegas, NV</a:t>
            </a: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93E53756-D0B5-FBDA-5D2E-BDAB0DEDFD40}"/>
              </a:ext>
            </a:extLst>
          </p:cNvPr>
          <p:cNvSpPr txBox="1"/>
          <p:nvPr/>
        </p:nvSpPr>
        <p:spPr>
          <a:xfrm>
            <a:off x="4333158" y="4986017"/>
            <a:ext cx="2214610" cy="97872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AEMP Connect</a:t>
            </a:r>
          </a:p>
          <a:p>
            <a:pPr defTabSz="914400">
              <a:lnSpc>
                <a:spcPct val="90000"/>
              </a:lnSpc>
              <a:defRPr/>
            </a:pPr>
            <a:br>
              <a:rPr lang="en-US" sz="1600" spc="30">
                <a:latin typeface="Helvetica" pitchFamily="2" charset="0"/>
                <a:ea typeface="Roboto Lt" panose="02000000000000000000" pitchFamily="2" charset="0"/>
                <a:cs typeface="Arial" panose="020B0604020202020204" pitchFamily="34" charset="0"/>
              </a:rPr>
            </a:b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March 12-13</a:t>
            </a:r>
          </a:p>
          <a:p>
            <a:pPr defTabSz="914400">
              <a:lnSpc>
                <a:spcPct val="90000"/>
              </a:lnSpc>
              <a:defRPr/>
            </a:pP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Las Vegas</a:t>
            </a:r>
            <a:r>
              <a:rPr lang="en-US" sz="1600" spc="30">
                <a:latin typeface="Helvetica" pitchFamily="2" charset="0"/>
                <a:ea typeface="Roboto Lt" panose="02000000000000000000" pitchFamily="2" charset="0"/>
                <a:cs typeface="Arial" panose="020B0604020202020204" pitchFamily="34" charset="0"/>
              </a:rPr>
              <a:t>, NV</a:t>
            </a: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CE1B40CE-9358-D76A-49A3-7B07949DD908}"/>
              </a:ext>
            </a:extLst>
          </p:cNvPr>
          <p:cNvSpPr txBox="1"/>
          <p:nvPr/>
        </p:nvSpPr>
        <p:spPr>
          <a:xfrm>
            <a:off x="6547768" y="4986017"/>
            <a:ext cx="2716481" cy="97872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6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AGC Annual Convention</a:t>
            </a:r>
          </a:p>
          <a:p>
            <a:pPr lvl="1" defTabSz="914400">
              <a:lnSpc>
                <a:spcPct val="90000"/>
              </a:lnSpc>
              <a:defRPr/>
            </a:pP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defTabSz="914400">
              <a:lnSpc>
                <a:spcPct val="90000"/>
              </a:lnSpc>
              <a:defRPr/>
            </a:pPr>
            <a:r>
              <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March 13-16</a:t>
            </a:r>
          </a:p>
          <a:p>
            <a:pPr defTabSz="914400">
              <a:lnSpc>
                <a:spcPct val="90000"/>
              </a:lnSpc>
              <a:defRPr/>
            </a:pPr>
            <a:r>
              <a:rPr lang="en-US" sz="1600" spc="30">
                <a:latin typeface="Helvetica" pitchFamily="2" charset="0"/>
                <a:ea typeface="Roboto Lt" panose="02000000000000000000" pitchFamily="2" charset="0"/>
                <a:cs typeface="Arial" panose="020B0604020202020204" pitchFamily="34" charset="0"/>
              </a:rPr>
              <a:t>Las Vegas, NV</a:t>
            </a:r>
            <a:endParaRPr kumimoji="0" lang="en-US" sz="16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p:txBody>
      </p:sp>
    </p:spTree>
    <p:extLst>
      <p:ext uri="{BB962C8B-B14F-4D97-AF65-F5344CB8AC3E}">
        <p14:creationId xmlns:p14="http://schemas.microsoft.com/office/powerpoint/2010/main" val="2356285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outdoor, arthropod, old&#10;&#10;Description automatically generated">
            <a:extLst>
              <a:ext uri="{FF2B5EF4-FFF2-40B4-BE49-F238E27FC236}">
                <a16:creationId xmlns:a16="http://schemas.microsoft.com/office/drawing/2014/main" id="{55493AE6-BA70-513F-2B72-DB785A391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 y="0"/>
            <a:ext cx="3886201" cy="6858000"/>
          </a:xfrm>
          <a:prstGeom prst="rect">
            <a:avLst/>
          </a:prstGeom>
        </p:spPr>
      </p:pic>
      <p:sp>
        <p:nvSpPr>
          <p:cNvPr id="4" name="Rectangle 3">
            <a:extLst>
              <a:ext uri="{FF2B5EF4-FFF2-40B4-BE49-F238E27FC236}">
                <a16:creationId xmlns:a16="http://schemas.microsoft.com/office/drawing/2014/main" id="{4CA7F57E-4DA3-E7CA-1593-0EDD45361023}"/>
              </a:ext>
            </a:extLst>
          </p:cNvPr>
          <p:cNvSpPr/>
          <p:nvPr/>
        </p:nvSpPr>
        <p:spPr>
          <a:xfrm>
            <a:off x="0" y="0"/>
            <a:ext cx="3886201" cy="6858000"/>
          </a:xfrm>
          <a:prstGeom prst="rect">
            <a:avLst/>
          </a:prstGeom>
          <a:gradFill flip="none" rotWithShape="1">
            <a:gsLst>
              <a:gs pos="0">
                <a:schemeClr val="accent3"/>
              </a:gs>
              <a:gs pos="100000">
                <a:schemeClr val="accent5">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53B491-4140-D344-4265-BBA9DCEB330D}"/>
              </a:ext>
            </a:extLst>
          </p:cNvPr>
          <p:cNvSpPr txBox="1"/>
          <p:nvPr/>
        </p:nvSpPr>
        <p:spPr>
          <a:xfrm>
            <a:off x="881024" y="2827297"/>
            <a:ext cx="2124145" cy="120032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4000" b="1" spc="30">
                <a:solidFill>
                  <a:schemeClr val="bg1"/>
                </a:solidFill>
                <a:latin typeface="Helvetica" pitchFamily="2" charset="0"/>
                <a:ea typeface="Roboto Lt" panose="02000000000000000000" pitchFamily="2" charset="0"/>
                <a:cs typeface="Arial" panose="020B0604020202020204" pitchFamily="34" charset="0"/>
              </a:rPr>
              <a:t>Next on</a:t>
            </a:r>
          </a:p>
          <a:p>
            <a:pPr marL="0" marR="0" lvl="0" indent="0" defTabSz="914400" rtl="0" eaLnBrk="1" fontAlgn="auto" latinLnBrk="0" hangingPunct="1">
              <a:lnSpc>
                <a:spcPct val="90000"/>
              </a:lnSpc>
              <a:spcBef>
                <a:spcPts val="0"/>
              </a:spcBef>
              <a:spcAft>
                <a:spcPts val="0"/>
              </a:spcAft>
              <a:buClrTx/>
              <a:buSzTx/>
              <a:buFontTx/>
              <a:buNone/>
              <a:tabLst/>
              <a:defRPr/>
            </a:pP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TennaU</a:t>
            </a:r>
          </a:p>
        </p:txBody>
      </p:sp>
      <p:sp>
        <p:nvSpPr>
          <p:cNvPr id="12" name="TextBox 11">
            <a:extLst>
              <a:ext uri="{FF2B5EF4-FFF2-40B4-BE49-F238E27FC236}">
                <a16:creationId xmlns:a16="http://schemas.microsoft.com/office/drawing/2014/main" id="{DCC9199E-4F1D-2023-9E6E-F343518404D9}"/>
              </a:ext>
            </a:extLst>
          </p:cNvPr>
          <p:cNvSpPr txBox="1"/>
          <p:nvPr/>
        </p:nvSpPr>
        <p:spPr>
          <a:xfrm>
            <a:off x="4283243" y="2827297"/>
            <a:ext cx="7700210" cy="1311128"/>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Custom Inspections / </a:t>
            </a:r>
            <a:r>
              <a:rPr lang="en-US" sz="2800" b="1" spc="30">
                <a:solidFill>
                  <a:schemeClr val="accent3"/>
                </a:solidFill>
                <a:latin typeface="Helvetica" pitchFamily="2" charset="0"/>
                <a:ea typeface="Roboto Lt" panose="02000000000000000000" pitchFamily="2" charset="0"/>
                <a:cs typeface="Arial" panose="020B0604020202020204" pitchFamily="34" charset="0"/>
              </a:rPr>
              <a:t>Safety &amp; Compliance</a:t>
            </a:r>
            <a:endParaRPr kumimoji="0" lang="en-US" sz="28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endParaRPr>
          </a:p>
          <a:p>
            <a:pPr lvl="1" algn="ctr"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algn="ctr" defTabSz="914400">
              <a:lnSpc>
                <a:spcPct val="90000"/>
              </a:lnSpc>
              <a:defRPr/>
            </a:pPr>
            <a:r>
              <a:rPr kumimoji="0" lang="en-US" sz="24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March 24, 2023</a:t>
            </a:r>
            <a:br>
              <a:rPr kumimoji="0" lang="en-US" sz="24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br>
            <a:r>
              <a:rPr kumimoji="0" lang="en-US" sz="24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1 p.m. EST</a:t>
            </a:r>
          </a:p>
        </p:txBody>
      </p:sp>
    </p:spTree>
    <p:extLst>
      <p:ext uri="{BB962C8B-B14F-4D97-AF65-F5344CB8AC3E}">
        <p14:creationId xmlns:p14="http://schemas.microsoft.com/office/powerpoint/2010/main" val="104876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ound, outdoor, arthropod, old&#10;&#10;Description automatically generated">
            <a:extLst>
              <a:ext uri="{FF2B5EF4-FFF2-40B4-BE49-F238E27FC236}">
                <a16:creationId xmlns:a16="http://schemas.microsoft.com/office/drawing/2014/main" id="{A30FC138-4F8F-B9C5-871C-710A41FB86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E221B0C-F94B-9643-8A42-E99A3F3373D3}"/>
              </a:ext>
            </a:extLst>
          </p:cNvPr>
          <p:cNvSpPr/>
          <p:nvPr/>
        </p:nvSpPr>
        <p:spPr>
          <a:xfrm>
            <a:off x="0" y="0"/>
            <a:ext cx="12192000" cy="6858000"/>
          </a:xfrm>
          <a:prstGeom prst="rect">
            <a:avLst/>
          </a:prstGeom>
          <a:gradFill flip="none" rotWithShape="1">
            <a:gsLst>
              <a:gs pos="0">
                <a:schemeClr val="accent3">
                  <a:alpha val="75000"/>
                </a:schemeClr>
              </a:gs>
              <a:gs pos="100000">
                <a:schemeClr val="accent5">
                  <a:alpha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FD2DF67-39C2-DF46-B5BB-0D20DFE8E42A}"/>
              </a:ext>
            </a:extLst>
          </p:cNvPr>
          <p:cNvSpPr txBox="1"/>
          <p:nvPr/>
        </p:nvSpPr>
        <p:spPr>
          <a:xfrm>
            <a:off x="539880" y="2805752"/>
            <a:ext cx="11112240" cy="1246495"/>
          </a:xfrm>
          <a:prstGeom prst="rect">
            <a:avLst/>
          </a:prstGeom>
          <a:noFill/>
        </p:spPr>
        <p:txBody>
          <a:bodyPr wrap="square" rtlCol="0">
            <a:spAutoFit/>
          </a:bodyPr>
          <a:lstStyle/>
          <a:p>
            <a:pPr lvl="0">
              <a:defRPr/>
            </a:pPr>
            <a:r>
              <a:rPr lang="en-US" sz="7500" b="1">
                <a:solidFill>
                  <a:schemeClr val="bg1"/>
                </a:solidFill>
                <a:latin typeface="Helvetica" panose="020B0604020202020204" pitchFamily="2" charset="0"/>
                <a:ea typeface="Roboto" pitchFamily="2" charset="0"/>
              </a:rPr>
              <a:t>Thank You</a:t>
            </a:r>
          </a:p>
        </p:txBody>
      </p:sp>
      <p:pic>
        <p:nvPicPr>
          <p:cNvPr id="6" name="Picture 5" descr="Text&#10;&#10;Description automatically generated">
            <a:extLst>
              <a:ext uri="{FF2B5EF4-FFF2-40B4-BE49-F238E27FC236}">
                <a16:creationId xmlns:a16="http://schemas.microsoft.com/office/drawing/2014/main" id="{7D16677C-75AE-69A3-3AF9-7DE2BFA960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2294" y="5683170"/>
            <a:ext cx="1266847" cy="575840"/>
          </a:xfrm>
          <a:prstGeom prst="rect">
            <a:avLst/>
          </a:prstGeom>
        </p:spPr>
      </p:pic>
    </p:spTree>
    <p:extLst>
      <p:ext uri="{BB962C8B-B14F-4D97-AF65-F5344CB8AC3E}">
        <p14:creationId xmlns:p14="http://schemas.microsoft.com/office/powerpoint/2010/main" val="321121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ound, outdoor, arthropod, old&#10;&#10;Description automatically generated">
            <a:extLst>
              <a:ext uri="{FF2B5EF4-FFF2-40B4-BE49-F238E27FC236}">
                <a16:creationId xmlns:a16="http://schemas.microsoft.com/office/drawing/2014/main" id="{55493AE6-BA70-513F-2B72-DB785A391C8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 y="0"/>
            <a:ext cx="3886201" cy="6858000"/>
          </a:xfrm>
          <a:prstGeom prst="rect">
            <a:avLst/>
          </a:prstGeom>
        </p:spPr>
      </p:pic>
      <p:sp>
        <p:nvSpPr>
          <p:cNvPr id="4" name="Rectangle 3">
            <a:extLst>
              <a:ext uri="{FF2B5EF4-FFF2-40B4-BE49-F238E27FC236}">
                <a16:creationId xmlns:a16="http://schemas.microsoft.com/office/drawing/2014/main" id="{4CA7F57E-4DA3-E7CA-1593-0EDD45361023}"/>
              </a:ext>
            </a:extLst>
          </p:cNvPr>
          <p:cNvSpPr/>
          <p:nvPr/>
        </p:nvSpPr>
        <p:spPr>
          <a:xfrm>
            <a:off x="0" y="0"/>
            <a:ext cx="3886201" cy="6858000"/>
          </a:xfrm>
          <a:prstGeom prst="rect">
            <a:avLst/>
          </a:prstGeom>
          <a:gradFill flip="none" rotWithShape="1">
            <a:gsLst>
              <a:gs pos="0">
                <a:schemeClr val="accent3"/>
              </a:gs>
              <a:gs pos="100000">
                <a:schemeClr val="accent5">
                  <a:alpha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53B491-4140-D344-4265-BBA9DCEB330D}"/>
              </a:ext>
            </a:extLst>
          </p:cNvPr>
          <p:cNvSpPr txBox="1"/>
          <p:nvPr/>
        </p:nvSpPr>
        <p:spPr>
          <a:xfrm>
            <a:off x="682555" y="3104295"/>
            <a:ext cx="2124145" cy="649409"/>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4000" b="1" u="none" strike="noStrike" kern="1200" cap="none" spc="30" normalizeH="0" baseline="0" noProof="0">
                <a:ln>
                  <a:noFill/>
                </a:ln>
                <a:solidFill>
                  <a:schemeClr val="bg1"/>
                </a:solidFill>
                <a:effectLst/>
                <a:uLnTx/>
                <a:uFillTx/>
                <a:latin typeface="Helvetica" pitchFamily="2" charset="0"/>
                <a:ea typeface="Roboto Lt" panose="02000000000000000000" pitchFamily="2" charset="0"/>
                <a:cs typeface="Arial" panose="020B0604020202020204" pitchFamily="34" charset="0"/>
              </a:rPr>
              <a:t>Agenda</a:t>
            </a:r>
          </a:p>
        </p:txBody>
      </p:sp>
      <p:grpSp>
        <p:nvGrpSpPr>
          <p:cNvPr id="8" name="Group 7">
            <a:extLst>
              <a:ext uri="{FF2B5EF4-FFF2-40B4-BE49-F238E27FC236}">
                <a16:creationId xmlns:a16="http://schemas.microsoft.com/office/drawing/2014/main" id="{B1A35954-BD44-C2D3-9982-2E60A07103D6}"/>
              </a:ext>
            </a:extLst>
          </p:cNvPr>
          <p:cNvGrpSpPr/>
          <p:nvPr/>
        </p:nvGrpSpPr>
        <p:grpSpPr>
          <a:xfrm>
            <a:off x="5143281" y="624098"/>
            <a:ext cx="6325039" cy="5609804"/>
            <a:chOff x="5143281" y="624098"/>
            <a:chExt cx="6325039" cy="5609804"/>
          </a:xfrm>
        </p:grpSpPr>
        <p:sp>
          <p:nvSpPr>
            <p:cNvPr id="12" name="TextBox 11">
              <a:extLst>
                <a:ext uri="{FF2B5EF4-FFF2-40B4-BE49-F238E27FC236}">
                  <a16:creationId xmlns:a16="http://schemas.microsoft.com/office/drawing/2014/main" id="{DCC9199E-4F1D-2023-9E6E-F343518404D9}"/>
                </a:ext>
              </a:extLst>
            </p:cNvPr>
            <p:cNvSpPr txBox="1"/>
            <p:nvPr/>
          </p:nvSpPr>
          <p:spPr>
            <a:xfrm>
              <a:off x="5143281" y="624098"/>
              <a:ext cx="6325039" cy="93718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Overview</a:t>
              </a: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r>
                <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Designate select areas of your projects, yards, and offices to monitor where your equipment assets are for better construction equipment management.</a:t>
              </a:r>
            </a:p>
          </p:txBody>
        </p:sp>
        <p:sp>
          <p:nvSpPr>
            <p:cNvPr id="11" name="TextBox 10">
              <a:extLst>
                <a:ext uri="{FF2B5EF4-FFF2-40B4-BE49-F238E27FC236}">
                  <a16:creationId xmlns:a16="http://schemas.microsoft.com/office/drawing/2014/main" id="{4D56BEF5-F0A7-9F6D-556E-2CBBA5939FDF}"/>
                </a:ext>
              </a:extLst>
            </p:cNvPr>
            <p:cNvSpPr txBox="1"/>
            <p:nvPr/>
          </p:nvSpPr>
          <p:spPr>
            <a:xfrm>
              <a:off x="5143281" y="1792254"/>
              <a:ext cx="5660895" cy="93718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lang="en-US" sz="2500" b="1" spc="30">
                  <a:solidFill>
                    <a:schemeClr val="accent3"/>
                  </a:solidFill>
                  <a:latin typeface="Helvetica" pitchFamily="2" charset="0"/>
                  <a:ea typeface="Roboto Lt" panose="02000000000000000000" pitchFamily="2" charset="0"/>
                  <a:cs typeface="Arial" panose="020B0604020202020204" pitchFamily="34" charset="0"/>
                </a:rPr>
                <a:t>Boundaries, Fences, &amp; Zones</a:t>
              </a:r>
              <a:endPar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r>
                <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Draw precise borders around locations and to manage utilization, prevent theft, and be better informed about resources and schedules.</a:t>
              </a:r>
            </a:p>
          </p:txBody>
        </p:sp>
        <p:sp>
          <p:nvSpPr>
            <p:cNvPr id="13" name="TextBox 12">
              <a:extLst>
                <a:ext uri="{FF2B5EF4-FFF2-40B4-BE49-F238E27FC236}">
                  <a16:creationId xmlns:a16="http://schemas.microsoft.com/office/drawing/2014/main" id="{B9D15314-2079-DC16-1CF6-C098D3030A71}"/>
                </a:ext>
              </a:extLst>
            </p:cNvPr>
            <p:cNvSpPr txBox="1"/>
            <p:nvPr/>
          </p:nvSpPr>
          <p:spPr>
            <a:xfrm>
              <a:off x="5143281" y="2960410"/>
              <a:ext cx="5527746" cy="93718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Reports</a:t>
              </a: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r>
                <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Quickly access information and details about sites, geofences, and assets entering and leaving designated locations.</a:t>
              </a:r>
            </a:p>
          </p:txBody>
        </p:sp>
        <p:sp>
          <p:nvSpPr>
            <p:cNvPr id="2" name="TextBox 1">
              <a:extLst>
                <a:ext uri="{FF2B5EF4-FFF2-40B4-BE49-F238E27FC236}">
                  <a16:creationId xmlns:a16="http://schemas.microsoft.com/office/drawing/2014/main" id="{9C178DD3-88D7-20F5-E5A5-B02ECA0F9368}"/>
                </a:ext>
              </a:extLst>
            </p:cNvPr>
            <p:cNvSpPr txBox="1"/>
            <p:nvPr/>
          </p:nvSpPr>
          <p:spPr>
            <a:xfrm>
              <a:off x="5143281" y="4128566"/>
              <a:ext cx="5527746" cy="93718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Live Geofence</a:t>
              </a: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r>
                <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Receive timely alerts when assets leave or enter a geofenced area, regardless of when a trip is completed.</a:t>
              </a:r>
            </a:p>
          </p:txBody>
        </p:sp>
        <p:sp>
          <p:nvSpPr>
            <p:cNvPr id="6" name="TextBox 5">
              <a:extLst>
                <a:ext uri="{FF2B5EF4-FFF2-40B4-BE49-F238E27FC236}">
                  <a16:creationId xmlns:a16="http://schemas.microsoft.com/office/drawing/2014/main" id="{AF8D57B0-3463-20DC-D27C-2A6495B40641}"/>
                </a:ext>
              </a:extLst>
            </p:cNvPr>
            <p:cNvSpPr txBox="1"/>
            <p:nvPr/>
          </p:nvSpPr>
          <p:spPr>
            <a:xfrm>
              <a:off x="5143281" y="5296722"/>
              <a:ext cx="5527746" cy="937180"/>
            </a:xfrm>
            <a:prstGeom prst="rect">
              <a:avLst/>
            </a:prstGeom>
            <a:noFill/>
          </p:spPr>
          <p:txBody>
            <a:bodyPr wrap="square" rtlCol="0">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2500" b="1" u="none" strike="noStrike" kern="1200" cap="none" spc="30" normalizeH="0" baseline="0" noProof="0">
                  <a:ln>
                    <a:noFill/>
                  </a:ln>
                  <a:solidFill>
                    <a:schemeClr val="accent3"/>
                  </a:solidFill>
                  <a:effectLst/>
                  <a:uLnTx/>
                  <a:uFillTx/>
                  <a:latin typeface="Helvetica" pitchFamily="2" charset="0"/>
                  <a:ea typeface="Roboto Lt" panose="02000000000000000000" pitchFamily="2" charset="0"/>
                  <a:cs typeface="Arial" panose="020B0604020202020204" pitchFamily="34" charset="0"/>
                </a:rPr>
                <a:t>Alerts</a:t>
              </a:r>
            </a:p>
            <a:p>
              <a:pPr lvl="1" defTabSz="914400">
                <a:lnSpc>
                  <a:spcPct val="90000"/>
                </a:lnSpc>
                <a:defRPr/>
              </a:pPr>
              <a:endPar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endParaRPr>
            </a:p>
            <a:p>
              <a:pPr lvl="1" defTabSz="914400">
                <a:lnSpc>
                  <a:spcPct val="90000"/>
                </a:lnSpc>
                <a:defRPr/>
              </a:pPr>
              <a:r>
                <a:rPr kumimoji="0" lang="en-US" sz="1200" u="none" strike="noStrike" kern="1200" cap="none" spc="30" normalizeH="0" baseline="0" noProof="0">
                  <a:ln>
                    <a:noFill/>
                  </a:ln>
                  <a:effectLst/>
                  <a:uLnTx/>
                  <a:uFillTx/>
                  <a:latin typeface="Helvetica" pitchFamily="2" charset="0"/>
                  <a:ea typeface="Roboto Lt" panose="02000000000000000000" pitchFamily="2" charset="0"/>
                  <a:cs typeface="Arial" panose="020B0604020202020204" pitchFamily="34" charset="0"/>
                </a:rPr>
                <a:t>Set as many alerts as desired for each boundary, zone, or fence to alert users to enters and exits for specific asset categories.</a:t>
              </a:r>
            </a:p>
          </p:txBody>
        </p:sp>
      </p:grpSp>
    </p:spTree>
    <p:extLst>
      <p:ext uri="{BB962C8B-B14F-4D97-AF65-F5344CB8AC3E}">
        <p14:creationId xmlns:p14="http://schemas.microsoft.com/office/powerpoint/2010/main" val="1259206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lang="en-US" sz="4000" b="1" spc="30">
                <a:solidFill>
                  <a:schemeClr val="accent5"/>
                </a:solidFill>
                <a:latin typeface="Helvetica"/>
                <a:ea typeface="Roboto Lt" panose="02000000000000000000" pitchFamily="2" charset="0"/>
                <a:cs typeface="Arial"/>
              </a:rPr>
              <a:t>What Are Geofences?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682554" y="2255118"/>
            <a:ext cx="4739989" cy="2677656"/>
          </a:xfrm>
          <a:prstGeom prst="rect">
            <a:avLst/>
          </a:prstGeom>
          <a:noFill/>
        </p:spPr>
        <p:txBody>
          <a:bodyPr wrap="square" rtlCol="0">
            <a:spAutoFit/>
          </a:bodyPr>
          <a:lstStyle/>
          <a:p>
            <a:pPr algn="l" rtl="0" fontAlgn="base"/>
            <a:r>
              <a:rPr lang="en-US" sz="2800" b="0" i="0" u="none" strike="noStrike">
                <a:solidFill>
                  <a:srgbClr val="FD4F00"/>
                </a:solidFill>
                <a:effectLst/>
                <a:latin typeface="Helvetica" panose="020B0604020202020204" pitchFamily="2" charset="0"/>
              </a:rPr>
              <a:t>Geofences identify a specific location on a map.</a:t>
            </a:r>
            <a:endParaRPr lang="en-US" sz="2000" b="0" i="0" u="none" strike="noStrike">
              <a:solidFill>
                <a:srgbClr val="FD4F00"/>
              </a:solidFill>
              <a:effectLst/>
              <a:latin typeface="Helvetica" panose="020B0604020202020204" pitchFamily="2" charset="0"/>
            </a:endParaRPr>
          </a:p>
          <a:p>
            <a:pPr algn="l" rtl="0" fontAlgn="base"/>
            <a:endParaRPr lang="en-US" sz="2000">
              <a:solidFill>
                <a:srgbClr val="FD4F00"/>
              </a:solidFill>
              <a:latin typeface="Helvetica" panose="020B0604020202020204" pitchFamily="2" charset="0"/>
            </a:endParaRPr>
          </a:p>
          <a:p>
            <a:pPr algn="l" rtl="0" fontAlgn="base"/>
            <a:r>
              <a:rPr lang="en-US" sz="2000" b="0" i="0" u="none" strike="noStrike">
                <a:effectLst/>
                <a:latin typeface="Helvetica" panose="020B0604020202020204" pitchFamily="2" charset="0"/>
              </a:rPr>
              <a:t>As assets pass in and out of Geofences, their movements are recorded to keep track for historical record keeping as well as job costs and billing. </a:t>
            </a:r>
          </a:p>
          <a:p>
            <a:pPr algn="l" rtl="0" fontAlgn="base"/>
            <a:endParaRPr lang="en-US" sz="1200" b="0" i="0">
              <a:solidFill>
                <a:srgbClr val="000000"/>
              </a:solidFill>
              <a:effectLst/>
              <a:latin typeface="Helvetica" panose="020B0604020202020204" pitchFamily="2" charset="0"/>
            </a:endParaRPr>
          </a:p>
        </p:txBody>
      </p:sp>
      <p:pic>
        <p:nvPicPr>
          <p:cNvPr id="6" name="Picture 5" descr="A picture containing text, monitor, computer, electronics&#10;&#10;Description automatically generated">
            <a:extLst>
              <a:ext uri="{FF2B5EF4-FFF2-40B4-BE49-F238E27FC236}">
                <a16:creationId xmlns:a16="http://schemas.microsoft.com/office/drawing/2014/main" id="{8F5299F1-1CD6-6CD5-CC6F-3A7AD72013C1}"/>
              </a:ext>
            </a:extLst>
          </p:cNvPr>
          <p:cNvPicPr>
            <a:picLocks noChangeAspect="1"/>
          </p:cNvPicPr>
          <p:nvPr/>
        </p:nvPicPr>
        <p:blipFill>
          <a:blip r:embed="rId4"/>
          <a:stretch>
            <a:fillRect/>
          </a:stretch>
        </p:blipFill>
        <p:spPr>
          <a:xfrm>
            <a:off x="5422544" y="1535145"/>
            <a:ext cx="6473486" cy="40378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92396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Boundaries, Fences, and Zones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575247" y="1533222"/>
            <a:ext cx="5410237" cy="4708981"/>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There are three types of Geofences.</a:t>
            </a:r>
          </a:p>
          <a:p>
            <a:pPr algn="l" rtl="0" fontAlgn="base"/>
            <a:endParaRPr lang="en-US" sz="2000">
              <a:solidFill>
                <a:srgbClr val="FD4F00"/>
              </a:solidFill>
              <a:latin typeface="Helvetica" panose="020B0604020202020204" pitchFamily="2" charset="0"/>
            </a:endParaRPr>
          </a:p>
          <a:p>
            <a:pPr marL="231775" indent="-231775" algn="l" rtl="0" fontAlgn="base">
              <a:buClr>
                <a:schemeClr val="tx1"/>
              </a:buClr>
            </a:pPr>
            <a:r>
              <a:rPr lang="en-US" sz="1600" b="1" i="0" u="none" strike="noStrike">
                <a:solidFill>
                  <a:schemeClr val="accent4"/>
                </a:solidFill>
                <a:effectLst/>
                <a:latin typeface="Helvetica" panose="020B0604020202020204" pitchFamily="2" charset="0"/>
              </a:rPr>
              <a:t>Boundary</a:t>
            </a:r>
            <a:br>
              <a:rPr lang="en-US" sz="1600" b="0" i="0" u="none" strike="noStrike">
                <a:effectLst/>
                <a:latin typeface="Helvetica" panose="020B0604020202020204" pitchFamily="2" charset="0"/>
              </a:rPr>
            </a:br>
            <a:r>
              <a:rPr lang="en-US" sz="1600" b="0" i="0" u="none" strike="noStrike">
                <a:effectLst/>
                <a:latin typeface="Helvetica" panose="020B0604020202020204" pitchFamily="2" charset="0"/>
              </a:rPr>
              <a:t>Goes around your Site, distinguishing its physical boundary borders. All Sites must include at least one boundary, created during Site setup. Boundaries may not overlap with any other Boundary or Fence.</a:t>
            </a:r>
            <a:br>
              <a:rPr lang="en-US" sz="1600" b="0" i="0" u="none" strike="noStrike">
                <a:effectLst/>
                <a:latin typeface="Helvetica" panose="020B0604020202020204" pitchFamily="2" charset="0"/>
              </a:rPr>
            </a:br>
            <a:endParaRPr lang="en-US" sz="1600" b="0" i="0" u="none" strike="noStrike">
              <a:effectLst/>
              <a:latin typeface="Helvetica" panose="020B0604020202020204" pitchFamily="2" charset="0"/>
            </a:endParaRPr>
          </a:p>
          <a:p>
            <a:pPr marL="231775" indent="-231775" algn="l" rtl="0" fontAlgn="base">
              <a:buClr>
                <a:schemeClr val="tx1"/>
              </a:buClr>
            </a:pPr>
            <a:r>
              <a:rPr lang="en-US" sz="1600" b="1" i="0" u="none" strike="noStrike">
                <a:solidFill>
                  <a:schemeClr val="accent4"/>
                </a:solidFill>
                <a:effectLst/>
                <a:latin typeface="Helvetica" panose="020B0604020202020204" pitchFamily="2" charset="0"/>
              </a:rPr>
              <a:t>Zone</a:t>
            </a:r>
            <a:br>
              <a:rPr lang="en-US" sz="1600" b="0" i="0" u="none" strike="noStrike">
                <a:effectLst/>
                <a:latin typeface="Helvetica" panose="020B0604020202020204" pitchFamily="2" charset="0"/>
              </a:rPr>
            </a:br>
            <a:r>
              <a:rPr lang="en-US" sz="1600" b="0" i="0" u="none" strike="noStrike">
                <a:effectLst/>
                <a:latin typeface="Helvetica" panose="020B0604020202020204" pitchFamily="2" charset="0"/>
              </a:rPr>
              <a:t>Goes inside a Boundary.  This is for a specific area of a Site, such as a project lay down area. Zones can only exist inside a Boundary and may not overlap.</a:t>
            </a:r>
            <a:br>
              <a:rPr lang="en-US" sz="1600" b="0" i="0" u="none" strike="noStrike">
                <a:effectLst/>
                <a:latin typeface="Helvetica" panose="020B0604020202020204" pitchFamily="2" charset="0"/>
              </a:rPr>
            </a:br>
            <a:endParaRPr lang="en-US" sz="1600" b="0" i="0" u="none" strike="noStrike">
              <a:effectLst/>
              <a:latin typeface="Helvetica" panose="020B0604020202020204" pitchFamily="2" charset="0"/>
            </a:endParaRPr>
          </a:p>
          <a:p>
            <a:pPr marL="231775" indent="-231775" algn="l" rtl="0" fontAlgn="base">
              <a:buClr>
                <a:schemeClr val="tx1"/>
              </a:buClr>
            </a:pPr>
            <a:r>
              <a:rPr lang="en-US" sz="1600" b="1" i="0" u="none" strike="noStrike">
                <a:solidFill>
                  <a:schemeClr val="accent4"/>
                </a:solidFill>
                <a:effectLst/>
                <a:latin typeface="Helvetica" panose="020B0604020202020204" pitchFamily="2" charset="0"/>
              </a:rPr>
              <a:t>Fence</a:t>
            </a:r>
            <a:br>
              <a:rPr lang="en-US" sz="1600" b="0" i="0" u="none" strike="noStrike">
                <a:effectLst/>
                <a:latin typeface="Helvetica" panose="020B0604020202020204" pitchFamily="2" charset="0"/>
              </a:rPr>
            </a:br>
            <a:r>
              <a:rPr lang="en-US" sz="1600">
                <a:latin typeface="Helvetica" panose="020B0604020202020204" pitchFamily="2" charset="0"/>
              </a:rPr>
              <a:t>G</a:t>
            </a:r>
            <a:r>
              <a:rPr lang="en-US" sz="1600" b="0" i="0" u="none" strike="noStrike">
                <a:effectLst/>
                <a:latin typeface="Helvetica" panose="020B0604020202020204" pitchFamily="2" charset="0"/>
              </a:rPr>
              <a:t>oes outside of a Boundary and is unrelated to Sites. Fences can go around a local place near the job site, such as a coffee shop or convenience store. Fences may not overlap with any other Fence or Boundary.</a:t>
            </a:r>
            <a:endParaRPr lang="en-US" sz="1600" b="0" i="0">
              <a:effectLst/>
              <a:latin typeface="Helvetica" panose="020B0604020202020204" pitchFamily="2" charset="0"/>
            </a:endParaRPr>
          </a:p>
        </p:txBody>
      </p:sp>
      <p:grpSp>
        <p:nvGrpSpPr>
          <p:cNvPr id="16" name="Group 15">
            <a:extLst>
              <a:ext uri="{FF2B5EF4-FFF2-40B4-BE49-F238E27FC236}">
                <a16:creationId xmlns:a16="http://schemas.microsoft.com/office/drawing/2014/main" id="{F92DF361-2542-51B6-AADD-26E31AD59458}"/>
              </a:ext>
            </a:extLst>
          </p:cNvPr>
          <p:cNvGrpSpPr/>
          <p:nvPr/>
        </p:nvGrpSpPr>
        <p:grpSpPr>
          <a:xfrm>
            <a:off x="5985484" y="1403797"/>
            <a:ext cx="5937009" cy="5058505"/>
            <a:chOff x="6254991" y="1026603"/>
            <a:chExt cx="5937009" cy="5058505"/>
          </a:xfrm>
        </p:grpSpPr>
        <p:pic>
          <p:nvPicPr>
            <p:cNvPr id="6" name="Picture 5">
              <a:extLst>
                <a:ext uri="{FF2B5EF4-FFF2-40B4-BE49-F238E27FC236}">
                  <a16:creationId xmlns:a16="http://schemas.microsoft.com/office/drawing/2014/main" id="{8F5299F1-1CD6-6CD5-CC6F-3A7AD72013C1}"/>
                </a:ext>
              </a:extLst>
            </p:cNvPr>
            <p:cNvPicPr>
              <a:picLocks noChangeAspect="1"/>
            </p:cNvPicPr>
            <p:nvPr/>
          </p:nvPicPr>
          <p:blipFill>
            <a:blip r:embed="rId3"/>
            <a:srcRect/>
            <a:stretch/>
          </p:blipFill>
          <p:spPr>
            <a:xfrm>
              <a:off x="6254991" y="1026603"/>
              <a:ext cx="5937009" cy="403788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6F41EE9-1474-AB80-9B9F-01462EF44E21}"/>
                </a:ext>
              </a:extLst>
            </p:cNvPr>
            <p:cNvPicPr>
              <a:picLocks noChangeAspect="1"/>
            </p:cNvPicPr>
            <p:nvPr/>
          </p:nvPicPr>
          <p:blipFill rotWithShape="1">
            <a:blip r:embed="rId3"/>
            <a:srcRect l="23039" t="12039" r="54264" b="26460"/>
            <a:stretch/>
          </p:blipFill>
          <p:spPr>
            <a:xfrm>
              <a:off x="8565054" y="1523809"/>
              <a:ext cx="2475122" cy="4561299"/>
            </a:xfrm>
            <a:prstGeom prst="rect">
              <a:avLst/>
            </a:prstGeom>
            <a:ln w="28575">
              <a:solidFill>
                <a:schemeClr val="accent3"/>
              </a:solidFill>
            </a:ln>
            <a:effectLst>
              <a:outerShdw blurRad="50800" dist="38100" dir="2700000" algn="tl" rotWithShape="0">
                <a:prstClr val="black">
                  <a:alpha val="40000"/>
                </a:prstClr>
              </a:outerShdw>
            </a:effectLst>
          </p:spPr>
        </p:pic>
        <p:pic>
          <p:nvPicPr>
            <p:cNvPr id="15" name="Picture 14" descr="Icon&#10;&#10;Description automatically generated">
              <a:extLst>
                <a:ext uri="{FF2B5EF4-FFF2-40B4-BE49-F238E27FC236}">
                  <a16:creationId xmlns:a16="http://schemas.microsoft.com/office/drawing/2014/main" id="{B5B5B67A-EF3B-246D-17BF-C450EC9523EA}"/>
                </a:ext>
              </a:extLst>
            </p:cNvPr>
            <p:cNvPicPr>
              <a:picLocks noChangeAspect="1"/>
            </p:cNvPicPr>
            <p:nvPr/>
          </p:nvPicPr>
          <p:blipFill>
            <a:blip r:embed="rId4"/>
            <a:stretch>
              <a:fillRect/>
            </a:stretch>
          </p:blipFill>
          <p:spPr>
            <a:xfrm flipV="1">
              <a:off x="6819940" y="3804459"/>
              <a:ext cx="1956870" cy="2166963"/>
            </a:xfrm>
            <a:prstGeom prst="rect">
              <a:avLst/>
            </a:prstGeom>
          </p:spPr>
        </p:pic>
      </p:grpSp>
    </p:spTree>
    <p:extLst>
      <p:ext uri="{BB962C8B-B14F-4D97-AF65-F5344CB8AC3E}">
        <p14:creationId xmlns:p14="http://schemas.microsoft.com/office/powerpoint/2010/main" val="3754518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Create a Boundary</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579410" y="2572751"/>
            <a:ext cx="5060214" cy="2431435"/>
          </a:xfrm>
          <a:prstGeom prst="rect">
            <a:avLst/>
          </a:prstGeom>
          <a:noFill/>
        </p:spPr>
        <p:txBody>
          <a:bodyPr wrap="square" lIns="91440" tIns="45720" rIns="91440" bIns="45720" rtlCol="0" anchor="t">
            <a:spAutoFit/>
          </a:bodyPr>
          <a:lstStyle/>
          <a:p>
            <a:pPr fontAlgn="base"/>
            <a:r>
              <a:rPr lang="en-US" sz="2400" b="0" i="0" u="none" strike="noStrike">
                <a:solidFill>
                  <a:srgbClr val="FD4F00"/>
                </a:solidFill>
                <a:effectLst/>
                <a:latin typeface="Helvetica"/>
                <a:cs typeface="Helvetica"/>
              </a:rPr>
              <a:t>Boundaries mark the </a:t>
            </a:r>
            <a:r>
              <a:rPr lang="en-US" sz="2400">
                <a:solidFill>
                  <a:srgbClr val="FD4F00"/>
                </a:solidFill>
                <a:latin typeface="Helvetica"/>
                <a:cs typeface="Helvetica"/>
              </a:rPr>
              <a:t>virtual perimeters</a:t>
            </a:r>
            <a:r>
              <a:rPr lang="en-US" sz="2400" b="0" i="0" u="none" strike="noStrike">
                <a:solidFill>
                  <a:srgbClr val="FD4F00"/>
                </a:solidFill>
                <a:effectLst/>
                <a:latin typeface="Helvetica"/>
                <a:cs typeface="Helvetica"/>
              </a:rPr>
              <a:t> of a Site. All Sites should have at least one Boundary.</a:t>
            </a:r>
          </a:p>
          <a:p>
            <a:pPr marL="231775" indent="-231775" algn="l" rtl="0" fontAlgn="base">
              <a:buClr>
                <a:schemeClr val="tx1"/>
              </a:buClr>
            </a:pPr>
            <a:br>
              <a:rPr lang="en-US" sz="1600" b="0" i="0" u="none" strike="noStrike">
                <a:effectLst/>
                <a:latin typeface="Helvetica" panose="020B0604020202020204" pitchFamily="2" charset="0"/>
              </a:rPr>
            </a:br>
            <a:r>
              <a:rPr lang="en-US" sz="1600" b="0" i="0" u="none" strike="noStrike">
                <a:effectLst/>
                <a:latin typeface="Helvetica"/>
                <a:cs typeface="Helvetica"/>
              </a:rPr>
              <a:t>When setting up a Boundary, you can also create alerts for when assets enter and/or exist the location—including choosing the days and times when alerts will be triggered.</a:t>
            </a:r>
          </a:p>
        </p:txBody>
      </p:sp>
      <p:pic>
        <p:nvPicPr>
          <p:cNvPr id="5" name="Picture 4">
            <a:extLst>
              <a:ext uri="{FF2B5EF4-FFF2-40B4-BE49-F238E27FC236}">
                <a16:creationId xmlns:a16="http://schemas.microsoft.com/office/drawing/2014/main" id="{BC4F2BC1-0078-16CB-962C-BC0792206A6F}"/>
              </a:ext>
            </a:extLst>
          </p:cNvPr>
          <p:cNvPicPr>
            <a:picLocks noChangeAspect="1"/>
          </p:cNvPicPr>
          <p:nvPr/>
        </p:nvPicPr>
        <p:blipFill>
          <a:blip r:embed="rId3"/>
          <a:srcRect/>
          <a:stretch/>
        </p:blipFill>
        <p:spPr>
          <a:xfrm>
            <a:off x="5970567" y="1780992"/>
            <a:ext cx="4990238" cy="4519576"/>
          </a:xfrm>
          <a:prstGeom prst="rect">
            <a:avLst/>
          </a:prstGeom>
          <a:ln w="28575">
            <a:solidFill>
              <a:schemeClr val="accent3"/>
            </a:solidFill>
          </a:ln>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5E2E8211-5238-E87F-FCDA-14F60ED837AE}"/>
              </a:ext>
            </a:extLst>
          </p:cNvPr>
          <p:cNvPicPr>
            <a:picLocks noChangeAspect="1"/>
          </p:cNvPicPr>
          <p:nvPr/>
        </p:nvPicPr>
        <p:blipFill>
          <a:blip r:embed="rId4"/>
          <a:stretch>
            <a:fillRect/>
          </a:stretch>
        </p:blipFill>
        <p:spPr>
          <a:xfrm flipV="1">
            <a:off x="7682893" y="1026603"/>
            <a:ext cx="1101652" cy="1219927"/>
          </a:xfrm>
          <a:prstGeom prst="rect">
            <a:avLst/>
          </a:prstGeom>
        </p:spPr>
      </p:pic>
      <p:sp>
        <p:nvSpPr>
          <p:cNvPr id="8" name="TextBox 7">
            <a:extLst>
              <a:ext uri="{FF2B5EF4-FFF2-40B4-BE49-F238E27FC236}">
                <a16:creationId xmlns:a16="http://schemas.microsoft.com/office/drawing/2014/main" id="{4D87F395-B82A-2C4F-935C-459D3D327FCD}"/>
              </a:ext>
            </a:extLst>
          </p:cNvPr>
          <p:cNvSpPr txBox="1"/>
          <p:nvPr/>
        </p:nvSpPr>
        <p:spPr>
          <a:xfrm>
            <a:off x="8362066" y="518771"/>
            <a:ext cx="3021219" cy="1015663"/>
          </a:xfrm>
          <a:prstGeom prst="rect">
            <a:avLst/>
          </a:prstGeom>
          <a:noFill/>
        </p:spPr>
        <p:txBody>
          <a:bodyPr wrap="square" rtlCol="0">
            <a:spAutoFit/>
          </a:bodyPr>
          <a:lstStyle/>
          <a:p>
            <a:r>
              <a:rPr lang="en-US" sz="1200">
                <a:latin typeface="Helvetica" panose="020B0604020202020204" pitchFamily="2" charset="0"/>
              </a:rPr>
              <a:t>Choose whether a Geofence represents a billable site/assets. When billable assets are within a billable Geofence, their billing rates are applied to that Geofence's site to collect accurate job cost data.</a:t>
            </a:r>
          </a:p>
        </p:txBody>
      </p:sp>
    </p:spTree>
    <p:extLst>
      <p:ext uri="{BB962C8B-B14F-4D97-AF65-F5344CB8AC3E}">
        <p14:creationId xmlns:p14="http://schemas.microsoft.com/office/powerpoint/2010/main" val="40125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Create a Zone</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438484" y="1561698"/>
            <a:ext cx="5060214" cy="3908762"/>
          </a:xfrm>
          <a:prstGeom prst="rect">
            <a:avLst/>
          </a:prstGeom>
          <a:noFill/>
        </p:spPr>
        <p:txBody>
          <a:bodyPr wrap="square" rtlCol="0">
            <a:spAutoFit/>
          </a:bodyPr>
          <a:lstStyle/>
          <a:p>
            <a:pPr algn="l" rtl="0" fontAlgn="base"/>
            <a:r>
              <a:rPr lang="en-US" sz="2400" b="0" i="0" u="none" strike="noStrike">
                <a:solidFill>
                  <a:srgbClr val="FD4F00"/>
                </a:solidFill>
                <a:effectLst/>
                <a:latin typeface="Helvetica" panose="020B0604020202020204" pitchFamily="2" charset="0"/>
              </a:rPr>
              <a:t>Zones exist inside Boundaries.</a:t>
            </a:r>
          </a:p>
          <a:p>
            <a:pPr marL="231775" indent="-231775" algn="l" rtl="0" fontAlgn="base">
              <a:buClr>
                <a:schemeClr val="tx1"/>
              </a:buClr>
            </a:pPr>
            <a:br>
              <a:rPr lang="en-US" sz="1600" b="0" i="0" u="none" strike="noStrike">
                <a:effectLst/>
                <a:latin typeface="Helvetica" panose="020B0604020202020204" pitchFamily="2" charset="0"/>
              </a:rPr>
            </a:br>
            <a:r>
              <a:rPr lang="en-US" sz="1600">
                <a:latin typeface="Helvetica" panose="020B0604020202020204" pitchFamily="2" charset="0"/>
              </a:rPr>
              <a:t>Each Boundary has a map marker giving Site information for that Geofence. Click the </a:t>
            </a:r>
            <a:r>
              <a:rPr lang="en-US" sz="1600" b="1">
                <a:latin typeface="Helvetica" panose="020B0604020202020204" pitchFamily="2" charset="0"/>
              </a:rPr>
              <a:t>+</a:t>
            </a:r>
            <a:r>
              <a:rPr lang="en-US" sz="1600">
                <a:latin typeface="Helvetica" panose="020B0604020202020204" pitchFamily="2" charset="0"/>
              </a:rPr>
              <a:t> icon to create a Zone within a Boundary.</a:t>
            </a:r>
            <a:br>
              <a:rPr lang="en-US" sz="1600">
                <a:latin typeface="Helvetica" panose="020B0604020202020204" pitchFamily="2" charset="0"/>
              </a:rPr>
            </a:br>
            <a:br>
              <a:rPr lang="en-US" sz="1600">
                <a:latin typeface="Helvetica" panose="020B0604020202020204" pitchFamily="2" charset="0"/>
              </a:rPr>
            </a:br>
            <a:r>
              <a:rPr lang="en-US" sz="1600">
                <a:latin typeface="Helvetica" panose="020B0604020202020204" pitchFamily="2" charset="0"/>
              </a:rPr>
              <a:t>Zones are useful for identifying laydown areas, project offices, and more. Alerts can also be set for Zones.</a:t>
            </a:r>
            <a:br>
              <a:rPr lang="en-US" sz="1600">
                <a:latin typeface="Helvetica" panose="020B0604020202020204" pitchFamily="2" charset="0"/>
              </a:rPr>
            </a:br>
            <a:br>
              <a:rPr lang="en-US" sz="1600">
                <a:latin typeface="Helvetica" panose="020B0604020202020204" pitchFamily="2" charset="0"/>
              </a:rPr>
            </a:br>
            <a:r>
              <a:rPr lang="en-US" sz="1600">
                <a:latin typeface="Helvetica" panose="020B0604020202020204" pitchFamily="2" charset="0"/>
              </a:rPr>
              <a:t>Zones can also be marked as billable or non-billable. Example use case: If you have assets that are waiting to move to another Site/project, draw a non-billable Zone around them so they will not be calculated for the current site.</a:t>
            </a:r>
          </a:p>
        </p:txBody>
      </p:sp>
      <p:grpSp>
        <p:nvGrpSpPr>
          <p:cNvPr id="14" name="Group 13">
            <a:extLst>
              <a:ext uri="{FF2B5EF4-FFF2-40B4-BE49-F238E27FC236}">
                <a16:creationId xmlns:a16="http://schemas.microsoft.com/office/drawing/2014/main" id="{054F5AA0-EB6E-BE92-70C3-154E70AA91A6}"/>
              </a:ext>
            </a:extLst>
          </p:cNvPr>
          <p:cNvGrpSpPr/>
          <p:nvPr/>
        </p:nvGrpSpPr>
        <p:grpSpPr>
          <a:xfrm>
            <a:off x="5390148" y="466961"/>
            <a:ext cx="6811818" cy="5872658"/>
            <a:chOff x="5390148" y="466961"/>
            <a:chExt cx="6811818" cy="5872658"/>
          </a:xfrm>
        </p:grpSpPr>
        <p:grpSp>
          <p:nvGrpSpPr>
            <p:cNvPr id="13" name="Group 12">
              <a:extLst>
                <a:ext uri="{FF2B5EF4-FFF2-40B4-BE49-F238E27FC236}">
                  <a16:creationId xmlns:a16="http://schemas.microsoft.com/office/drawing/2014/main" id="{2315787A-A84B-7DFB-9FEB-1AF7E25453A3}"/>
                </a:ext>
              </a:extLst>
            </p:cNvPr>
            <p:cNvGrpSpPr/>
            <p:nvPr/>
          </p:nvGrpSpPr>
          <p:grpSpPr>
            <a:xfrm>
              <a:off x="5964518" y="466961"/>
              <a:ext cx="6237448" cy="5872658"/>
              <a:chOff x="5964518" y="466961"/>
              <a:chExt cx="6237448" cy="5872658"/>
            </a:xfrm>
          </p:grpSpPr>
          <p:pic>
            <p:nvPicPr>
              <p:cNvPr id="6" name="Picture 5" descr="Map&#10;&#10;Description automatically generated">
                <a:extLst>
                  <a:ext uri="{FF2B5EF4-FFF2-40B4-BE49-F238E27FC236}">
                    <a16:creationId xmlns:a16="http://schemas.microsoft.com/office/drawing/2014/main" id="{E558AC97-18F5-0D1A-8660-5597D5E24A11}"/>
                  </a:ext>
                </a:extLst>
              </p:cNvPr>
              <p:cNvPicPr>
                <a:picLocks noChangeAspect="1"/>
              </p:cNvPicPr>
              <p:nvPr/>
            </p:nvPicPr>
            <p:blipFill>
              <a:blip r:embed="rId3"/>
              <a:stretch>
                <a:fillRect/>
              </a:stretch>
            </p:blipFill>
            <p:spPr>
              <a:xfrm>
                <a:off x="6607958" y="466961"/>
                <a:ext cx="5060213" cy="4445115"/>
              </a:xfrm>
              <a:prstGeom prst="rect">
                <a:avLst/>
              </a:prstGeom>
              <a:ln w="28575">
                <a:solidFill>
                  <a:schemeClr val="accent3"/>
                </a:solidFill>
              </a:ln>
              <a:effectLst>
                <a:outerShdw blurRad="50800" dist="38100" dir="2700000" algn="tl" rotWithShape="0">
                  <a:prstClr val="black">
                    <a:alpha val="40000"/>
                  </a:prstClr>
                </a:outerShdw>
              </a:effectLst>
            </p:spPr>
          </p:pic>
          <p:pic>
            <p:nvPicPr>
              <p:cNvPr id="10" name="Picture 9" descr="Graphical user interface, application&#10;&#10;Description automatically generated">
                <a:extLst>
                  <a:ext uri="{FF2B5EF4-FFF2-40B4-BE49-F238E27FC236}">
                    <a16:creationId xmlns:a16="http://schemas.microsoft.com/office/drawing/2014/main" id="{CCA877D8-EBEF-2B46-48FF-D11D0B4AE293}"/>
                  </a:ext>
                </a:extLst>
              </p:cNvPr>
              <p:cNvPicPr>
                <a:picLocks noChangeAspect="1"/>
              </p:cNvPicPr>
              <p:nvPr/>
            </p:nvPicPr>
            <p:blipFill>
              <a:blip r:embed="rId4"/>
              <a:stretch>
                <a:fillRect/>
              </a:stretch>
            </p:blipFill>
            <p:spPr>
              <a:xfrm>
                <a:off x="5964518" y="2936434"/>
                <a:ext cx="4970627" cy="3403185"/>
              </a:xfrm>
              <a:prstGeom prst="rect">
                <a:avLst/>
              </a:prstGeom>
              <a:ln w="28575">
                <a:solidFill>
                  <a:schemeClr val="accent3"/>
                </a:solidFill>
              </a:ln>
              <a:effectLst>
                <a:outerShdw blurRad="50800" dist="38100" dir="2700000" algn="tl" rotWithShape="0">
                  <a:prstClr val="black">
                    <a:alpha val="40000"/>
                  </a:prstClr>
                </a:outerShdw>
              </a:effectLst>
            </p:spPr>
          </p:pic>
          <p:pic>
            <p:nvPicPr>
              <p:cNvPr id="7" name="Picture 6" descr="Icon&#10;&#10;Description automatically generated">
                <a:extLst>
                  <a:ext uri="{FF2B5EF4-FFF2-40B4-BE49-F238E27FC236}">
                    <a16:creationId xmlns:a16="http://schemas.microsoft.com/office/drawing/2014/main" id="{5E2E8211-5238-E87F-FCDA-14F60ED837AE}"/>
                  </a:ext>
                </a:extLst>
              </p:cNvPr>
              <p:cNvPicPr>
                <a:picLocks noChangeAspect="1"/>
              </p:cNvPicPr>
              <p:nvPr/>
            </p:nvPicPr>
            <p:blipFill>
              <a:blip r:embed="rId5"/>
              <a:stretch>
                <a:fillRect/>
              </a:stretch>
            </p:blipFill>
            <p:spPr>
              <a:xfrm rot="20396847" flipH="1" flipV="1">
                <a:off x="9893343" y="1736085"/>
                <a:ext cx="2308623" cy="3958124"/>
              </a:xfrm>
              <a:prstGeom prst="rect">
                <a:avLst/>
              </a:prstGeom>
            </p:spPr>
          </p:pic>
          <p:sp>
            <p:nvSpPr>
              <p:cNvPr id="11" name="Rectangle: Rounded Corners 10">
                <a:extLst>
                  <a:ext uri="{FF2B5EF4-FFF2-40B4-BE49-F238E27FC236}">
                    <a16:creationId xmlns:a16="http://schemas.microsoft.com/office/drawing/2014/main" id="{CFEB2952-E3F5-BF79-15B2-202E1A88F85F}"/>
                  </a:ext>
                </a:extLst>
              </p:cNvPr>
              <p:cNvSpPr/>
              <p:nvPr/>
            </p:nvSpPr>
            <p:spPr>
              <a:xfrm>
                <a:off x="10183527" y="1721523"/>
                <a:ext cx="290157" cy="290157"/>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Rounded Corners 4">
              <a:extLst>
                <a:ext uri="{FF2B5EF4-FFF2-40B4-BE49-F238E27FC236}">
                  <a16:creationId xmlns:a16="http://schemas.microsoft.com/office/drawing/2014/main" id="{2B520D1B-5829-75D7-2B33-B3969F3C080C}"/>
                </a:ext>
              </a:extLst>
            </p:cNvPr>
            <p:cNvSpPr/>
            <p:nvPr/>
          </p:nvSpPr>
          <p:spPr>
            <a:xfrm>
              <a:off x="8123722" y="2936434"/>
              <a:ext cx="712270" cy="268779"/>
            </a:xfrm>
            <a:prstGeom prst="round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AFB2D29-2902-814F-BB42-5B5C22007B52}"/>
                </a:ext>
              </a:extLst>
            </p:cNvPr>
            <p:cNvCxnSpPr/>
            <p:nvPr/>
          </p:nvCxnSpPr>
          <p:spPr>
            <a:xfrm flipV="1">
              <a:off x="5390148" y="3243713"/>
              <a:ext cx="2772076" cy="1470991"/>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893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Create a Fence</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544585" y="2151727"/>
            <a:ext cx="4198866" cy="2554545"/>
          </a:xfrm>
          <a:prstGeom prst="rect">
            <a:avLst/>
          </a:prstGeom>
          <a:noFill/>
        </p:spPr>
        <p:txBody>
          <a:bodyPr wrap="square" lIns="91440" tIns="45720" rIns="91440" bIns="45720" rtlCol="0" anchor="t">
            <a:spAutoFit/>
          </a:bodyPr>
          <a:lstStyle/>
          <a:p>
            <a:pPr fontAlgn="base"/>
            <a:r>
              <a:rPr lang="en-US" sz="2400" b="0" i="0" u="none" strike="noStrike">
                <a:solidFill>
                  <a:srgbClr val="FD4F00"/>
                </a:solidFill>
                <a:effectLst/>
                <a:latin typeface="Helvetica"/>
                <a:cs typeface="Helvetica"/>
              </a:rPr>
              <a:t>Fences are </a:t>
            </a:r>
            <a:r>
              <a:rPr lang="en-US" sz="2400">
                <a:solidFill>
                  <a:srgbClr val="FD4F00"/>
                </a:solidFill>
                <a:latin typeface="Helvetica"/>
                <a:cs typeface="Helvetica"/>
              </a:rPr>
              <a:t>virtual perimeters not tied to a site.</a:t>
            </a:r>
            <a:endParaRPr lang="en-US" sz="2400" b="0" i="0" u="none" strike="noStrike">
              <a:solidFill>
                <a:srgbClr val="FD4F00"/>
              </a:solidFill>
              <a:effectLst/>
              <a:latin typeface="Helvetica" panose="020B0604020202020204" pitchFamily="2" charset="0"/>
              <a:cs typeface="Helvetica"/>
            </a:endParaRPr>
          </a:p>
          <a:p>
            <a:pPr marL="231775" indent="-231775" fontAlgn="base">
              <a:buClr>
                <a:srgbClr val="222222"/>
              </a:buClr>
            </a:pPr>
            <a:endParaRPr lang="en-US" sz="1600">
              <a:solidFill>
                <a:srgbClr val="222222"/>
              </a:solidFill>
              <a:latin typeface="Helvetica"/>
              <a:cs typeface="Helvetica"/>
            </a:endParaRPr>
          </a:p>
          <a:p>
            <a:pPr marL="231775" indent="-3175"/>
            <a:r>
              <a:rPr lang="en-US" sz="1600">
                <a:latin typeface="Helvetica" panose="020B0604020202020204" pitchFamily="2" charset="0"/>
                <a:cs typeface="Helvetica"/>
              </a:rPr>
              <a:t>Fences can be drawn around any area of interest you would like to track.</a:t>
            </a:r>
          </a:p>
          <a:p>
            <a:pPr marL="231775" indent="-3175"/>
            <a:endParaRPr lang="en-US" sz="1600">
              <a:latin typeface="Helvetica" panose="020B0604020202020204" pitchFamily="2" charset="0"/>
              <a:cs typeface="Helvetica"/>
            </a:endParaRPr>
          </a:p>
          <a:p>
            <a:pPr marL="231775" indent="-3175"/>
            <a:r>
              <a:rPr lang="en-US" sz="1600">
                <a:latin typeface="Helvetica" panose="020B0604020202020204" pitchFamily="2" charset="0"/>
                <a:cs typeface="Helvetica"/>
              </a:rPr>
              <a:t>Alerts can be set up for Fences, similar to Boundaries.</a:t>
            </a:r>
            <a:r>
              <a:rPr lang="en-US" sz="1600">
                <a:latin typeface="Helvetica" panose="020B0604020202020204" pitchFamily="2" charset="0"/>
              </a:rPr>
              <a:t> </a:t>
            </a:r>
            <a:r>
              <a:rPr lang="en-US" sz="1600">
                <a:latin typeface="Helvetica" panose="020B0604020202020204" pitchFamily="2" charset="0"/>
                <a:cs typeface="Helvetica"/>
              </a:rPr>
              <a:t>Fences are not billable by default.</a:t>
            </a:r>
          </a:p>
        </p:txBody>
      </p:sp>
      <p:pic>
        <p:nvPicPr>
          <p:cNvPr id="5" name="Picture 4" descr="Graphical user interface, application&#10;&#10;Description automatically generated">
            <a:extLst>
              <a:ext uri="{FF2B5EF4-FFF2-40B4-BE49-F238E27FC236}">
                <a16:creationId xmlns:a16="http://schemas.microsoft.com/office/drawing/2014/main" id="{C387D6B7-C3CE-1394-4E6B-F8DB553898E6}"/>
              </a:ext>
            </a:extLst>
          </p:cNvPr>
          <p:cNvPicPr>
            <a:picLocks noChangeAspect="1"/>
          </p:cNvPicPr>
          <p:nvPr/>
        </p:nvPicPr>
        <p:blipFill>
          <a:blip r:embed="rId3"/>
          <a:stretch>
            <a:fillRect/>
          </a:stretch>
        </p:blipFill>
        <p:spPr>
          <a:xfrm>
            <a:off x="5049507" y="1026603"/>
            <a:ext cx="6834558" cy="4655694"/>
          </a:xfrm>
          <a:prstGeom prst="rect">
            <a:avLst/>
          </a:prstGeom>
          <a:ln w="28575">
            <a:solidFill>
              <a:schemeClr val="accent3"/>
            </a:solidFill>
          </a:ln>
          <a:effectLst>
            <a:outerShdw blurRad="50800" dist="38100" dir="2700000" algn="tl" rotWithShape="0">
              <a:prstClr val="black">
                <a:alpha val="40000"/>
              </a:prstClr>
            </a:outerShdw>
          </a:effectLst>
        </p:spPr>
      </p:pic>
      <p:pic>
        <p:nvPicPr>
          <p:cNvPr id="8" name="Picture 7" descr="Icon&#10;&#10;Description automatically generated">
            <a:extLst>
              <a:ext uri="{FF2B5EF4-FFF2-40B4-BE49-F238E27FC236}">
                <a16:creationId xmlns:a16="http://schemas.microsoft.com/office/drawing/2014/main" id="{248E47EE-0325-938E-7207-E06AA3D84BBB}"/>
              </a:ext>
            </a:extLst>
          </p:cNvPr>
          <p:cNvPicPr>
            <a:picLocks noChangeAspect="1"/>
          </p:cNvPicPr>
          <p:nvPr/>
        </p:nvPicPr>
        <p:blipFill>
          <a:blip r:embed="rId4"/>
          <a:stretch>
            <a:fillRect/>
          </a:stretch>
        </p:blipFill>
        <p:spPr>
          <a:xfrm flipV="1">
            <a:off x="9078556" y="1175703"/>
            <a:ext cx="1101652" cy="1219927"/>
          </a:xfrm>
          <a:prstGeom prst="rect">
            <a:avLst/>
          </a:prstGeom>
        </p:spPr>
      </p:pic>
    </p:spTree>
    <p:extLst>
      <p:ext uri="{BB962C8B-B14F-4D97-AF65-F5344CB8AC3E}">
        <p14:creationId xmlns:p14="http://schemas.microsoft.com/office/powerpoint/2010/main" val="3607364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 lit, night&#10;&#10;Description automatically generated">
            <a:extLst>
              <a:ext uri="{FF2B5EF4-FFF2-40B4-BE49-F238E27FC236}">
                <a16:creationId xmlns:a16="http://schemas.microsoft.com/office/drawing/2014/main" id="{23219164-3EEE-C8CB-E256-D05EA665E996}"/>
              </a:ext>
            </a:extLst>
          </p:cNvPr>
          <p:cNvPicPr>
            <a:picLocks noChangeAspect="1"/>
          </p:cNvPicPr>
          <p:nvPr/>
        </p:nvPicPr>
        <p:blipFill rotWithShape="1">
          <a:blip r:embed="rId3" cstate="email">
            <a:alphaModFix amt="35000"/>
            <a:extLst>
              <a:ext uri="{28A0092B-C50C-407E-A947-70E740481C1C}">
                <a14:useLocalDpi xmlns:a14="http://schemas.microsoft.com/office/drawing/2010/main"/>
              </a:ext>
            </a:extLst>
          </a:blip>
          <a:srcRect/>
          <a:stretch/>
        </p:blipFill>
        <p:spPr>
          <a:xfrm flipH="1">
            <a:off x="0" y="0"/>
            <a:ext cx="6219034" cy="1403798"/>
          </a:xfrm>
          <a:prstGeom prst="rect">
            <a:avLst/>
          </a:prstGeom>
        </p:spPr>
      </p:pic>
      <p:sp>
        <p:nvSpPr>
          <p:cNvPr id="3" name="TextBox 2">
            <a:extLst>
              <a:ext uri="{FF2B5EF4-FFF2-40B4-BE49-F238E27FC236}">
                <a16:creationId xmlns:a16="http://schemas.microsoft.com/office/drawing/2014/main" id="{8753B491-4140-D344-4265-BBA9DCEB330D}"/>
              </a:ext>
            </a:extLst>
          </p:cNvPr>
          <p:cNvSpPr txBox="1"/>
          <p:nvPr/>
        </p:nvSpPr>
        <p:spPr>
          <a:xfrm>
            <a:off x="682554" y="377194"/>
            <a:ext cx="10826891" cy="649409"/>
          </a:xfrm>
          <a:prstGeom prst="rect">
            <a:avLst/>
          </a:prstGeom>
          <a:noFill/>
        </p:spPr>
        <p:txBody>
          <a:bodyPr wrap="square" lIns="91440" tIns="45720" rIns="91440" bIns="45720" rtlCol="0" anchor="t">
            <a:spAutoFit/>
          </a:bodyPr>
          <a:lstStyle/>
          <a:p>
            <a:pPr defTabSz="914400">
              <a:lnSpc>
                <a:spcPct val="90000"/>
              </a:lnSpc>
              <a:defRPr/>
            </a:pPr>
            <a:r>
              <a:rPr kumimoji="0" lang="en-US" sz="4000" b="1"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Default Boundaries</a:t>
            </a:r>
            <a:r>
              <a:rPr lang="en-US" sz="4000" b="1" spc="30">
                <a:solidFill>
                  <a:schemeClr val="accent5"/>
                </a:solidFill>
                <a:latin typeface="Helvetica"/>
                <a:ea typeface="Roboto Lt" panose="02000000000000000000" pitchFamily="2" charset="0"/>
                <a:cs typeface="Arial"/>
              </a:rPr>
              <a:t> </a:t>
            </a:r>
            <a:r>
              <a:rPr kumimoji="0" lang="en-US" sz="4000" u="none" strike="noStrike" kern="1200" cap="none" spc="30" normalizeH="0" baseline="0" noProof="0">
                <a:ln>
                  <a:noFill/>
                </a:ln>
                <a:solidFill>
                  <a:schemeClr val="accent5"/>
                </a:solidFill>
                <a:effectLst/>
                <a:uLnTx/>
                <a:uFillTx/>
                <a:latin typeface="Helvetica"/>
                <a:ea typeface="Roboto Lt" panose="02000000000000000000" pitchFamily="2" charset="0"/>
                <a:cs typeface="Arial"/>
              </a:rPr>
              <a:t>Bulk Uploads</a:t>
            </a:r>
            <a:endParaRPr kumimoji="0" lang="en-US" sz="4000" b="1" u="none" strike="noStrike" kern="1200" cap="none" spc="30" normalizeH="0" baseline="0" noProof="0">
              <a:ln>
                <a:noFill/>
              </a:ln>
              <a:solidFill>
                <a:schemeClr val="accent5"/>
              </a:solidFill>
              <a:effectLst/>
              <a:uLnTx/>
              <a:uFillTx/>
              <a:latin typeface="Helvetica" pitchFamily="2" charset="0"/>
              <a:ea typeface="Roboto Lt" panose="020000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DCC9199E-4F1D-2023-9E6E-F343518404D9}"/>
              </a:ext>
            </a:extLst>
          </p:cNvPr>
          <p:cNvSpPr txBox="1"/>
          <p:nvPr/>
        </p:nvSpPr>
        <p:spPr>
          <a:xfrm>
            <a:off x="381669" y="2095591"/>
            <a:ext cx="5455696" cy="2923877"/>
          </a:xfrm>
          <a:prstGeom prst="rect">
            <a:avLst/>
          </a:prstGeom>
          <a:noFill/>
        </p:spPr>
        <p:txBody>
          <a:bodyPr wrap="square" lIns="91440" tIns="45720" rIns="91440" bIns="45720" rtlCol="0" anchor="t">
            <a:spAutoFit/>
          </a:bodyPr>
          <a:lstStyle/>
          <a:p>
            <a:r>
              <a:rPr lang="en-US" sz="2400">
                <a:solidFill>
                  <a:srgbClr val="FD4F00"/>
                </a:solidFill>
                <a:latin typeface="Helvetica"/>
                <a:cs typeface="Helvetica"/>
              </a:rPr>
              <a:t>Auto Geofence creation for active sites</a:t>
            </a:r>
          </a:p>
          <a:p>
            <a:pPr marL="231775" indent="-231775"/>
            <a:endParaRPr lang="en-US" sz="1600">
              <a:latin typeface="Helvetica"/>
            </a:endParaRPr>
          </a:p>
          <a:p>
            <a:pPr marL="231775" indent="-3175"/>
            <a:r>
              <a:rPr lang="en-US" sz="1600">
                <a:latin typeface="Helvetica" panose="020B0604020202020204" pitchFamily="2" charset="0"/>
                <a:cs typeface="Calibri"/>
              </a:rPr>
              <a:t>A default circular Boundary (1 mile radius) is created around the Site address.</a:t>
            </a:r>
          </a:p>
          <a:p>
            <a:pPr marL="231775" indent="-3175"/>
            <a:endParaRPr lang="en-US" sz="1600">
              <a:latin typeface="Helvetica" panose="020B0604020202020204" pitchFamily="2" charset="0"/>
              <a:cs typeface="Calibri"/>
            </a:endParaRPr>
          </a:p>
          <a:p>
            <a:pPr marL="231775" indent="-3175"/>
            <a:r>
              <a:rPr lang="en-US" sz="1600">
                <a:latin typeface="Helvetica" panose="020B0604020202020204" pitchFamily="2" charset="0"/>
                <a:cs typeface="Calibri"/>
              </a:rPr>
              <a:t>If the Site address is not valid, then accurate geo coordinates can be entered during bulk upload.</a:t>
            </a:r>
          </a:p>
          <a:p>
            <a:pPr marL="231775" indent="-3175"/>
            <a:endParaRPr lang="en-US" sz="1600">
              <a:latin typeface="Helvetica" panose="020B0604020202020204" pitchFamily="2" charset="0"/>
              <a:cs typeface="Calibri"/>
            </a:endParaRPr>
          </a:p>
          <a:p>
            <a:pPr marL="231775" indent="-3175"/>
            <a:r>
              <a:rPr lang="en-US" sz="1600">
                <a:latin typeface="Helvetica" panose="020B0604020202020204" pitchFamily="2" charset="0"/>
                <a:cs typeface="Calibri"/>
              </a:rPr>
              <a:t>Boundaries are only created for 'Active’ Sites. There cannot be any pre-existing active Boundary in that radius.</a:t>
            </a:r>
          </a:p>
        </p:txBody>
      </p:sp>
      <p:grpSp>
        <p:nvGrpSpPr>
          <p:cNvPr id="16" name="Group 15">
            <a:extLst>
              <a:ext uri="{FF2B5EF4-FFF2-40B4-BE49-F238E27FC236}">
                <a16:creationId xmlns:a16="http://schemas.microsoft.com/office/drawing/2014/main" id="{F92DF361-2542-51B6-AADD-26E31AD59458}"/>
              </a:ext>
            </a:extLst>
          </p:cNvPr>
          <p:cNvGrpSpPr/>
          <p:nvPr/>
        </p:nvGrpSpPr>
        <p:grpSpPr>
          <a:xfrm>
            <a:off x="5981228" y="1403797"/>
            <a:ext cx="5941265" cy="4037882"/>
            <a:chOff x="6250735" y="1026603"/>
            <a:chExt cx="5941265" cy="4037882"/>
          </a:xfrm>
        </p:grpSpPr>
        <p:pic>
          <p:nvPicPr>
            <p:cNvPr id="6" name="Picture 5">
              <a:extLst>
                <a:ext uri="{FF2B5EF4-FFF2-40B4-BE49-F238E27FC236}">
                  <a16:creationId xmlns:a16="http://schemas.microsoft.com/office/drawing/2014/main" id="{8F5299F1-1CD6-6CD5-CC6F-3A7AD72013C1}"/>
                </a:ext>
              </a:extLst>
            </p:cNvPr>
            <p:cNvPicPr>
              <a:picLocks noChangeAspect="1"/>
            </p:cNvPicPr>
            <p:nvPr/>
          </p:nvPicPr>
          <p:blipFill>
            <a:blip r:embed="rId4"/>
            <a:srcRect/>
            <a:stretch/>
          </p:blipFill>
          <p:spPr>
            <a:xfrm>
              <a:off x="6254991" y="1026603"/>
              <a:ext cx="5937009" cy="4037882"/>
            </a:xfrm>
            <a:prstGeom prst="rect">
              <a:avLst/>
            </a:prstGeom>
            <a:effectLst>
              <a:outerShdw blurRad="50800" dist="38100" dir="2700000" algn="tl" rotWithShape="0">
                <a:prstClr val="black">
                  <a:alpha val="40000"/>
                </a:prstClr>
              </a:outerShdw>
            </a:effectLst>
          </p:spPr>
        </p:pic>
        <p:pic>
          <p:nvPicPr>
            <p:cNvPr id="15" name="Picture 14" descr="Icon&#10;&#10;Description automatically generated">
              <a:extLst>
                <a:ext uri="{FF2B5EF4-FFF2-40B4-BE49-F238E27FC236}">
                  <a16:creationId xmlns:a16="http://schemas.microsoft.com/office/drawing/2014/main" id="{B5B5B67A-EF3B-246D-17BF-C450EC9523EA}"/>
                </a:ext>
              </a:extLst>
            </p:cNvPr>
            <p:cNvPicPr>
              <a:picLocks noChangeAspect="1"/>
            </p:cNvPicPr>
            <p:nvPr/>
          </p:nvPicPr>
          <p:blipFill>
            <a:blip r:embed="rId5"/>
            <a:stretch>
              <a:fillRect/>
            </a:stretch>
          </p:blipFill>
          <p:spPr>
            <a:xfrm flipV="1">
              <a:off x="6250735" y="1702073"/>
              <a:ext cx="1956870" cy="2166963"/>
            </a:xfrm>
            <a:prstGeom prst="rect">
              <a:avLst/>
            </a:prstGeom>
          </p:spPr>
        </p:pic>
      </p:grpSp>
      <p:pic>
        <p:nvPicPr>
          <p:cNvPr id="7" name="Picture 7" descr="Diagram&#10;&#10;Description automatically generated">
            <a:extLst>
              <a:ext uri="{FF2B5EF4-FFF2-40B4-BE49-F238E27FC236}">
                <a16:creationId xmlns:a16="http://schemas.microsoft.com/office/drawing/2014/main" id="{0F0316C3-9A2F-AFBA-60B7-A1DABD092522}"/>
              </a:ext>
            </a:extLst>
          </p:cNvPr>
          <p:cNvPicPr>
            <a:picLocks noChangeAspect="1"/>
          </p:cNvPicPr>
          <p:nvPr/>
        </p:nvPicPr>
        <p:blipFill>
          <a:blip r:embed="rId6"/>
          <a:stretch>
            <a:fillRect/>
          </a:stretch>
        </p:blipFill>
        <p:spPr>
          <a:xfrm>
            <a:off x="7983557" y="2003949"/>
            <a:ext cx="2743200" cy="3107163"/>
          </a:xfrm>
          <a:prstGeom prst="rect">
            <a:avLst/>
          </a:prstGeom>
          <a:ln w="28575">
            <a:solidFill>
              <a:schemeClr val="accent3"/>
            </a:solidFill>
          </a:ln>
        </p:spPr>
      </p:pic>
    </p:spTree>
    <p:extLst>
      <p:ext uri="{BB962C8B-B14F-4D97-AF65-F5344CB8AC3E}">
        <p14:creationId xmlns:p14="http://schemas.microsoft.com/office/powerpoint/2010/main" val="2251226293"/>
      </p:ext>
    </p:extLst>
  </p:cSld>
  <p:clrMapOvr>
    <a:masterClrMapping/>
  </p:clrMapOvr>
</p:sld>
</file>

<file path=ppt/theme/theme1.xml><?xml version="1.0" encoding="utf-8"?>
<a:theme xmlns:a="http://schemas.openxmlformats.org/drawingml/2006/main" name="Office Theme 2013 - 2022">
  <a:themeElements>
    <a:clrScheme name="Tenna TKC Colors">
      <a:dk1>
        <a:srgbClr val="222222"/>
      </a:dk1>
      <a:lt1>
        <a:srgbClr val="FFFFFF"/>
      </a:lt1>
      <a:dk2>
        <a:srgbClr val="454545"/>
      </a:dk2>
      <a:lt2>
        <a:srgbClr val="D6D6D6"/>
      </a:lt2>
      <a:accent1>
        <a:srgbClr val="1C74DB"/>
      </a:accent1>
      <a:accent2>
        <a:srgbClr val="A8CC00"/>
      </a:accent2>
      <a:accent3>
        <a:srgbClr val="FD4F00"/>
      </a:accent3>
      <a:accent4>
        <a:srgbClr val="00B2D3"/>
      </a:accent4>
      <a:accent5>
        <a:srgbClr val="F6B336"/>
      </a:accent5>
      <a:accent6>
        <a:srgbClr val="FF2720"/>
      </a:accent6>
      <a:hlink>
        <a:srgbClr val="00B2D3"/>
      </a:hlink>
      <a:folHlink>
        <a:srgbClr val="1C74DB"/>
      </a:folHlink>
    </a:clrScheme>
    <a:fontScheme name="Office Them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d1c29c2-4c7a-46f8-8e23-734d2a89517c" xsi:nil="true"/>
    <lcf76f155ced4ddcb4097134ff3c332f xmlns="a7b4b794-4cfe-4850-afc8-9aa47ae9699f">
      <Terms xmlns="http://schemas.microsoft.com/office/infopath/2007/PartnerControls"/>
    </lcf76f155ced4ddcb4097134ff3c332f>
    <SharedWithUsers xmlns="bd1c29c2-4c7a-46f8-8e23-734d2a89517c">
      <UserInfo>
        <DisplayName>Tom Caliendo</DisplayName>
        <AccountId>34</AccountId>
        <AccountType/>
      </UserInfo>
      <UserInfo>
        <DisplayName>Sunil Puranik</DisplayName>
        <AccountId>551</AccountId>
        <AccountType/>
      </UserInfo>
      <UserInfo>
        <DisplayName>Jose Cueva</DisplayName>
        <AccountId>26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FC4BA2EEC8954892717A35CA536295" ma:contentTypeVersion="16" ma:contentTypeDescription="Create a new document." ma:contentTypeScope="" ma:versionID="9d0b01454fd65867132c8af9ab8abee8">
  <xsd:schema xmlns:xsd="http://www.w3.org/2001/XMLSchema" xmlns:xs="http://www.w3.org/2001/XMLSchema" xmlns:p="http://schemas.microsoft.com/office/2006/metadata/properties" xmlns:ns2="a7b4b794-4cfe-4850-afc8-9aa47ae9699f" xmlns:ns3="bd1c29c2-4c7a-46f8-8e23-734d2a89517c" targetNamespace="http://schemas.microsoft.com/office/2006/metadata/properties" ma:root="true" ma:fieldsID="dd72d83e0413ec45da90c503d5d9ae78" ns2:_="" ns3:_="">
    <xsd:import namespace="a7b4b794-4cfe-4850-afc8-9aa47ae9699f"/>
    <xsd:import namespace="bd1c29c2-4c7a-46f8-8e23-734d2a8951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4b794-4cfe-4850-afc8-9aa47ae969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60108ee-6472-483e-943c-aee8eed5b4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1c29c2-4c7a-46f8-8e23-734d2a89517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e0ed70-1360-4f4d-8b93-43dbf1b5eec5}" ma:internalName="TaxCatchAll" ma:showField="CatchAllData" ma:web="bd1c29c2-4c7a-46f8-8e23-734d2a8951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AF77F1-487E-492E-AB81-8A91F0E43269}">
  <ds:schemaRefs>
    <ds:schemaRef ds:uri="a7b4b794-4cfe-4850-afc8-9aa47ae9699f"/>
    <ds:schemaRef ds:uri="bd1c29c2-4c7a-46f8-8e23-734d2a8951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32DA205-E46B-4427-9063-58B3881668BE}">
  <ds:schemaRefs>
    <ds:schemaRef ds:uri="a7b4b794-4cfe-4850-afc8-9aa47ae9699f"/>
    <ds:schemaRef ds:uri="bd1c29c2-4c7a-46f8-8e23-734d2a8951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AE85A2-C576-411B-800A-9CB2509E21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Application>Microsoft Office PowerPoint</Application>
  <PresentationFormat>Widescreen</PresentationFormat>
  <Slides>22</Slides>
  <Notes>6</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Wells</dc:creator>
  <cp:revision>1</cp:revision>
  <dcterms:created xsi:type="dcterms:W3CDTF">2023-01-09T15:05:48Z</dcterms:created>
  <dcterms:modified xsi:type="dcterms:W3CDTF">2023-02-24T18:06:51Z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0x010100F9FC4BA2EEC8954892717A35CA536295</vt:lpwstr>
  </property>
  <property fmtid="{D5CDD505-2E9C-101B-9397-08002B2CF9AE}" pid="3" name="MediaServiceImageTags">
    <vt:lpwstr/>
  </property>
</Properties>
</file>