
<file path=[Content_Types].xml><?xml version="1.0" encoding="utf-8"?>
<Types xmlns="http://schemas.openxmlformats.org/package/2006/content-types">
  <Default Extension="gif" ContentType="image/gi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s/modernComment_8FD_DFC96606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901_D58B47F2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2"/>
  </p:notesMasterIdLst>
  <p:sldIdLst>
    <p:sldId id="2284" r:id="rId5"/>
    <p:sldId id="2289" r:id="rId6"/>
    <p:sldId id="2294" r:id="rId7"/>
    <p:sldId id="2301" r:id="rId8"/>
    <p:sldId id="2302" r:id="rId9"/>
    <p:sldId id="2307" r:id="rId10"/>
    <p:sldId id="2286" r:id="rId11"/>
    <p:sldId id="2296" r:id="rId12"/>
    <p:sldId id="2288" r:id="rId13"/>
    <p:sldId id="2297" r:id="rId14"/>
    <p:sldId id="2298" r:id="rId15"/>
    <p:sldId id="2299" r:id="rId16"/>
    <p:sldId id="2300" r:id="rId17"/>
    <p:sldId id="2305" r:id="rId18"/>
    <p:sldId id="2293" r:id="rId19"/>
    <p:sldId id="2306" r:id="rId20"/>
    <p:sldId id="2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5C6BE7-8C70-4C01-A902-213FB2C2AAFE}">
          <p14:sldIdLst>
            <p14:sldId id="2284"/>
            <p14:sldId id="2289"/>
            <p14:sldId id="2294"/>
            <p14:sldId id="2301"/>
            <p14:sldId id="2302"/>
            <p14:sldId id="2307"/>
            <p14:sldId id="2286"/>
            <p14:sldId id="2296"/>
            <p14:sldId id="2288"/>
            <p14:sldId id="2297"/>
            <p14:sldId id="2298"/>
            <p14:sldId id="2299"/>
            <p14:sldId id="2300"/>
            <p14:sldId id="2305"/>
            <p14:sldId id="2293"/>
            <p14:sldId id="2306"/>
            <p14:sldId id="2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DB647D-EB7F-A1B3-A474-E882F42F07E3}" name="Ross Porter" initials="RP" userId="S::rgp@ten.tenna.com::94b5b9a9-a3f2-49ca-84b9-6fbf023e2b0d" providerId="AD"/>
  <p188:author id="{DB9E30A1-9F18-BF02-020B-3C8999EB7425}" name="Colleen Lyerla" initials="CL" userId="S::cml@ten.tenna.com::d062c50b-c161-429f-9e31-60f9eb5fd3e8" providerId="AD"/>
  <p188:author id="{96E866BA-C4B7-99BF-9741-87C91734641D}" name="Jose Cueva" initials="JC" userId="S::jac@ten.tenna.com::dc9f69af-a496-49e3-83e5-ee53157c99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D3"/>
    <a:srgbClr val="1C7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2B6B9-3583-5BA7-883D-E85220CBC35B}" v="6" dt="2023-01-20T15:22:30.211"/>
    <p1510:client id="{64865517-9B72-4CF4-A943-F3B892988A55}" v="5" dt="2023-01-20T17:01:40.207"/>
    <p1510:client id="{6AFA2438-D542-5743-81C3-AD11081226DC}" v="44" dt="2023-01-20T13:49:13.132"/>
    <p1510:client id="{79C734D5-2AE9-47BE-A966-2EBA43B67D4F}" v="1" dt="2023-01-20T14:50:42.642"/>
    <p1510:client id="{CD4370DD-BE69-2BA3-3823-59638AB1374D}" v="189" dt="2023-01-20T14:25:52.897"/>
    <p1510:client id="{E837629A-4AE0-2B24-C0B5-C0A05E24BD4F}" v="50" dt="2023-01-19T18:10:47.981"/>
    <p1510:client id="{E8E392C2-0324-40C6-BA98-622E0EE8F440}" v="3731" dt="2023-01-20T17:06:13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Porter" userId="S::rgp@ten.tenna.com::94b5b9a9-a3f2-49ca-84b9-6fbf023e2b0d" providerId="AD" clId="Web-{1322B6B9-3583-5BA7-883D-E85220CBC35B}"/>
    <pc:docChg chg="mod modSld">
      <pc:chgData name="Ross Porter" userId="S::rgp@ten.tenna.com::94b5b9a9-a3f2-49ca-84b9-6fbf023e2b0d" providerId="AD" clId="Web-{1322B6B9-3583-5BA7-883D-E85220CBC35B}" dt="2023-01-20T15:22:30.211" v="4"/>
      <pc:docMkLst>
        <pc:docMk/>
      </pc:docMkLst>
      <pc:sldChg chg="addSp modSp modCm">
        <pc:chgData name="Ross Porter" userId="S::rgp@ten.tenna.com::94b5b9a9-a3f2-49ca-84b9-6fbf023e2b0d" providerId="AD" clId="Web-{1322B6B9-3583-5BA7-883D-E85220CBC35B}" dt="2023-01-20T15:22:30.211" v="4"/>
        <pc:sldMkLst>
          <pc:docMk/>
          <pc:sldMk cId="3582674930" sldId="2305"/>
        </pc:sldMkLst>
        <pc:picChg chg="add mod">
          <ac:chgData name="Ross Porter" userId="S::rgp@ten.tenna.com::94b5b9a9-a3f2-49ca-84b9-6fbf023e2b0d" providerId="AD" clId="Web-{1322B6B9-3583-5BA7-883D-E85220CBC35B}" dt="2023-01-20T15:20:33.659" v="2" actId="1076"/>
          <ac:picMkLst>
            <pc:docMk/>
            <pc:sldMk cId="3582674930" sldId="2305"/>
            <ac:picMk id="5" creationId="{31F47397-8FF5-06EC-9924-A775A8529EB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ss Porter" userId="S::rgp@ten.tenna.com::94b5b9a9-a3f2-49ca-84b9-6fbf023e2b0d" providerId="AD" clId="Web-{1322B6B9-3583-5BA7-883D-E85220CBC35B}" dt="2023-01-20T15:22:30.211" v="4"/>
              <pc2:cmMkLst xmlns:pc2="http://schemas.microsoft.com/office/powerpoint/2019/9/main/command">
                <pc:docMk/>
                <pc:sldMk cId="3582674930" sldId="2305"/>
                <pc2:cmMk id="{3B885FC5-28F5-4C6B-A950-C90E378E34DC}"/>
              </pc2:cmMkLst>
              <pc226:cmRplyChg chg="add">
                <pc226:chgData name="Ross Porter" userId="S::rgp@ten.tenna.com::94b5b9a9-a3f2-49ca-84b9-6fbf023e2b0d" providerId="AD" clId="Web-{1322B6B9-3583-5BA7-883D-E85220CBC35B}" dt="2023-01-20T15:22:30.211" v="4"/>
                <pc2:cmRplyMkLst xmlns:pc2="http://schemas.microsoft.com/office/powerpoint/2019/9/main/command">
                  <pc:docMk/>
                  <pc:sldMk cId="3582674930" sldId="2305"/>
                  <pc2:cmMk id="{3B885FC5-28F5-4C6B-A950-C90E378E34DC}"/>
                  <pc2:cmRplyMk id="{CDD6A5F6-9051-4AA9-BB47-B273948FA732}"/>
                </pc2:cmRplyMkLst>
              </pc226:cmRplyChg>
            </pc226:cmChg>
          </p:ext>
        </pc:extLst>
      </pc:sldChg>
    </pc:docChg>
  </pc:docChgLst>
  <pc:docChgLst>
    <pc:chgData clId="Web-{79C734D5-2AE9-47BE-A966-2EBA43B67D4F}"/>
    <pc:docChg chg="">
      <pc:chgData name="" userId="" providerId="" clId="Web-{79C734D5-2AE9-47BE-A966-2EBA43B67D4F}" dt="2023-01-20T14:50:42.642" v="0"/>
      <pc:docMkLst>
        <pc:docMk/>
      </pc:docMkLst>
      <pc:sldChg chg="modCm">
        <pc:chgData name="" userId="" providerId="" clId="Web-{79C734D5-2AE9-47BE-A966-2EBA43B67D4F}" dt="2023-01-20T14:50:42.642" v="0"/>
        <pc:sldMkLst>
          <pc:docMk/>
          <pc:sldMk cId="2192583283" sldId="2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79C734D5-2AE9-47BE-A966-2EBA43B67D4F}" dt="2023-01-20T14:50:42.642" v="0"/>
              <pc2:cmMkLst xmlns:pc2="http://schemas.microsoft.com/office/powerpoint/2019/9/main/command">
                <pc:docMk/>
                <pc:sldMk cId="2192583283" sldId="2303"/>
                <pc2:cmMk id="{32AC64A8-EF50-4B43-A4F2-41AAAAF7F718}"/>
              </pc2:cmMkLst>
              <pc226:cmRplyChg chg="add">
                <pc226:chgData name="" userId="" providerId="" clId="Web-{79C734D5-2AE9-47BE-A966-2EBA43B67D4F}" dt="2023-01-20T14:50:42.642" v="0"/>
                <pc2:cmRplyMkLst xmlns:pc2="http://schemas.microsoft.com/office/powerpoint/2019/9/main/command">
                  <pc:docMk/>
                  <pc:sldMk cId="2192583283" sldId="2303"/>
                  <pc2:cmMk id="{32AC64A8-EF50-4B43-A4F2-41AAAAF7F718}"/>
                  <pc2:cmRplyMk id="{8D1C5C25-1491-46BB-AC6D-762A207CED88}"/>
                </pc2:cmRplyMkLst>
              </pc226:cmRplyChg>
            </pc226:cmChg>
          </p:ext>
        </pc:extLst>
      </pc:sldChg>
    </pc:docChg>
  </pc:docChgLst>
  <pc:docChgLst>
    <pc:chgData name="Jose Cueva" userId="S::jac@ten.tenna.com::dc9f69af-a496-49e3-83e5-ee53157c99e0" providerId="AD" clId="Web-{9AF5288C-06CA-5C57-CCEA-1CFD5037F5FE}"/>
    <pc:docChg chg="addSld delSld modSld sldOrd modSection">
      <pc:chgData name="Jose Cueva" userId="S::jac@ten.tenna.com::dc9f69af-a496-49e3-83e5-ee53157c99e0" providerId="AD" clId="Web-{9AF5288C-06CA-5C57-CCEA-1CFD5037F5FE}" dt="2023-01-18T12:59:11.293" v="313"/>
      <pc:docMkLst>
        <pc:docMk/>
      </pc:docMkLst>
      <pc:sldChg chg="addSp modSp ord">
        <pc:chgData name="Jose Cueva" userId="S::jac@ten.tenna.com::dc9f69af-a496-49e3-83e5-ee53157c99e0" providerId="AD" clId="Web-{9AF5288C-06CA-5C57-CCEA-1CFD5037F5FE}" dt="2023-01-18T12:52:24.153" v="40" actId="20577"/>
        <pc:sldMkLst>
          <pc:docMk/>
          <pc:sldMk cId="2047534791" sldId="2288"/>
        </pc:sldMkLst>
        <pc:spChg chg="mod">
          <ac:chgData name="Jose Cueva" userId="S::jac@ten.tenna.com::dc9f69af-a496-49e3-83e5-ee53157c99e0" providerId="AD" clId="Web-{9AF5288C-06CA-5C57-CCEA-1CFD5037F5FE}" dt="2023-01-18T12:51:25.136" v="9" actId="20577"/>
          <ac:spMkLst>
            <pc:docMk/>
            <pc:sldMk cId="2047534791" sldId="2288"/>
            <ac:spMk id="3" creationId="{8753B491-4140-D344-4265-BBA9DCEB330D}"/>
          </ac:spMkLst>
        </pc:spChg>
        <pc:spChg chg="add mod">
          <ac:chgData name="Jose Cueva" userId="S::jac@ten.tenna.com::dc9f69af-a496-49e3-83e5-ee53157c99e0" providerId="AD" clId="Web-{9AF5288C-06CA-5C57-CCEA-1CFD5037F5FE}" dt="2023-01-18T12:52:12.668" v="37" actId="20577"/>
          <ac:spMkLst>
            <pc:docMk/>
            <pc:sldMk cId="2047534791" sldId="2288"/>
            <ac:spMk id="5" creationId="{2A98C6F2-BE73-AF9E-7A10-1121AD744676}"/>
          </ac:spMkLst>
        </pc:spChg>
        <pc:spChg chg="add mod">
          <ac:chgData name="Jose Cueva" userId="S::jac@ten.tenna.com::dc9f69af-a496-49e3-83e5-ee53157c99e0" providerId="AD" clId="Web-{9AF5288C-06CA-5C57-CCEA-1CFD5037F5FE}" dt="2023-01-18T12:52:24.153" v="40" actId="20577"/>
          <ac:spMkLst>
            <pc:docMk/>
            <pc:sldMk cId="2047534791" sldId="2288"/>
            <ac:spMk id="6" creationId="{77E49738-70D3-A327-99AA-00B465DD45E2}"/>
          </ac:spMkLst>
        </pc:spChg>
      </pc:sldChg>
      <pc:sldChg chg="addSp modSp add replId">
        <pc:chgData name="Jose Cueva" userId="S::jac@ten.tenna.com::dc9f69af-a496-49e3-83e5-ee53157c99e0" providerId="AD" clId="Web-{9AF5288C-06CA-5C57-CCEA-1CFD5037F5FE}" dt="2023-01-18T12:54:16.251" v="110" actId="20577"/>
        <pc:sldMkLst>
          <pc:docMk/>
          <pc:sldMk cId="3707342606" sldId="2296"/>
        </pc:sldMkLst>
        <pc:spChg chg="mod">
          <ac:chgData name="Jose Cueva" userId="S::jac@ten.tenna.com::dc9f69af-a496-49e3-83e5-ee53157c99e0" providerId="AD" clId="Web-{9AF5288C-06CA-5C57-CCEA-1CFD5037F5FE}" dt="2023-01-18T12:52:51.295" v="58" actId="20577"/>
          <ac:spMkLst>
            <pc:docMk/>
            <pc:sldMk cId="3707342606" sldId="2296"/>
            <ac:spMk id="3" creationId="{8753B491-4140-D344-4265-BBA9DCEB330D}"/>
          </ac:spMkLst>
        </pc:spChg>
        <pc:spChg chg="add mod">
          <ac:chgData name="Jose Cueva" userId="S::jac@ten.tenna.com::dc9f69af-a496-49e3-83e5-ee53157c99e0" providerId="AD" clId="Web-{9AF5288C-06CA-5C57-CCEA-1CFD5037F5FE}" dt="2023-01-18T12:53:17.124" v="79" actId="20577"/>
          <ac:spMkLst>
            <pc:docMk/>
            <pc:sldMk cId="3707342606" sldId="2296"/>
            <ac:spMk id="5" creationId="{6AAE3899-AE47-F1DE-1403-89830C6CE7FF}"/>
          </ac:spMkLst>
        </pc:spChg>
        <pc:spChg chg="add mod">
          <ac:chgData name="Jose Cueva" userId="S::jac@ten.tenna.com::dc9f69af-a496-49e3-83e5-ee53157c99e0" providerId="AD" clId="Web-{9AF5288C-06CA-5C57-CCEA-1CFD5037F5FE}" dt="2023-01-18T12:54:16.251" v="110" actId="20577"/>
          <ac:spMkLst>
            <pc:docMk/>
            <pc:sldMk cId="3707342606" sldId="2296"/>
            <ac:spMk id="6" creationId="{FB3E61AB-D99B-777A-683B-75502A4053BC}"/>
          </ac:spMkLst>
        </pc:spChg>
      </pc:sldChg>
      <pc:sldChg chg="addSp modSp add replId">
        <pc:chgData name="Jose Cueva" userId="S::jac@ten.tenna.com::dc9f69af-a496-49e3-83e5-ee53157c99e0" providerId="AD" clId="Web-{9AF5288C-06CA-5C57-CCEA-1CFD5037F5FE}" dt="2023-01-18T12:55:40.645" v="175" actId="20577"/>
        <pc:sldMkLst>
          <pc:docMk/>
          <pc:sldMk cId="3028170366" sldId="2297"/>
        </pc:sldMkLst>
        <pc:spChg chg="mod">
          <ac:chgData name="Jose Cueva" userId="S::jac@ten.tenna.com::dc9f69af-a496-49e3-83e5-ee53157c99e0" providerId="AD" clId="Web-{9AF5288C-06CA-5C57-CCEA-1CFD5037F5FE}" dt="2023-01-18T12:54:26.079" v="114" actId="20577"/>
          <ac:spMkLst>
            <pc:docMk/>
            <pc:sldMk cId="3028170366" sldId="2297"/>
            <ac:spMk id="3" creationId="{8753B491-4140-D344-4265-BBA9DCEB330D}"/>
          </ac:spMkLst>
        </pc:spChg>
        <pc:spChg chg="add mod">
          <ac:chgData name="Jose Cueva" userId="S::jac@ten.tenna.com::dc9f69af-a496-49e3-83e5-ee53157c99e0" providerId="AD" clId="Web-{9AF5288C-06CA-5C57-CCEA-1CFD5037F5FE}" dt="2023-01-18T12:55:04.346" v="151" actId="1076"/>
          <ac:spMkLst>
            <pc:docMk/>
            <pc:sldMk cId="3028170366" sldId="2297"/>
            <ac:spMk id="5" creationId="{9D060D63-793E-58EB-BE27-57A5EDA42FEE}"/>
          </ac:spMkLst>
        </pc:spChg>
        <pc:spChg chg="add mod">
          <ac:chgData name="Jose Cueva" userId="S::jac@ten.tenna.com::dc9f69af-a496-49e3-83e5-ee53157c99e0" providerId="AD" clId="Web-{9AF5288C-06CA-5C57-CCEA-1CFD5037F5FE}" dt="2023-01-18T12:55:40.645" v="175" actId="20577"/>
          <ac:spMkLst>
            <pc:docMk/>
            <pc:sldMk cId="3028170366" sldId="2297"/>
            <ac:spMk id="6" creationId="{EE260787-C78D-B7C2-1466-6E3765234D08}"/>
          </ac:spMkLst>
        </pc:spChg>
      </pc:sldChg>
      <pc:sldChg chg="addSp modSp add replId">
        <pc:chgData name="Jose Cueva" userId="S::jac@ten.tenna.com::dc9f69af-a496-49e3-83e5-ee53157c99e0" providerId="AD" clId="Web-{9AF5288C-06CA-5C57-CCEA-1CFD5037F5FE}" dt="2023-01-18T12:57:29.055" v="249" actId="20577"/>
        <pc:sldMkLst>
          <pc:docMk/>
          <pc:sldMk cId="3222454006" sldId="2298"/>
        </pc:sldMkLst>
        <pc:spChg chg="mod">
          <ac:chgData name="Jose Cueva" userId="S::jac@ten.tenna.com::dc9f69af-a496-49e3-83e5-ee53157c99e0" providerId="AD" clId="Web-{9AF5288C-06CA-5C57-CCEA-1CFD5037F5FE}" dt="2023-01-18T12:56:13.693" v="183" actId="20577"/>
          <ac:spMkLst>
            <pc:docMk/>
            <pc:sldMk cId="3222454006" sldId="2298"/>
            <ac:spMk id="3" creationId="{8753B491-4140-D344-4265-BBA9DCEB330D}"/>
          </ac:spMkLst>
        </pc:spChg>
        <pc:spChg chg="add mod">
          <ac:chgData name="Jose Cueva" userId="S::jac@ten.tenna.com::dc9f69af-a496-49e3-83e5-ee53157c99e0" providerId="AD" clId="Web-{9AF5288C-06CA-5C57-CCEA-1CFD5037F5FE}" dt="2023-01-18T12:56:44.428" v="202" actId="20577"/>
          <ac:spMkLst>
            <pc:docMk/>
            <pc:sldMk cId="3222454006" sldId="2298"/>
            <ac:spMk id="5" creationId="{58D2DC1E-6364-BFA8-6B62-8BF914B0D1A8}"/>
          </ac:spMkLst>
        </pc:spChg>
        <pc:spChg chg="add mod">
          <ac:chgData name="Jose Cueva" userId="S::jac@ten.tenna.com::dc9f69af-a496-49e3-83e5-ee53157c99e0" providerId="AD" clId="Web-{9AF5288C-06CA-5C57-CCEA-1CFD5037F5FE}" dt="2023-01-18T12:57:03.335" v="225" actId="20577"/>
          <ac:spMkLst>
            <pc:docMk/>
            <pc:sldMk cId="3222454006" sldId="2298"/>
            <ac:spMk id="6" creationId="{DE3ED890-CB83-9C58-1FAC-262958915E9F}"/>
          </ac:spMkLst>
        </pc:spChg>
        <pc:spChg chg="add mod">
          <ac:chgData name="Jose Cueva" userId="S::jac@ten.tenna.com::dc9f69af-a496-49e3-83e5-ee53157c99e0" providerId="AD" clId="Web-{9AF5288C-06CA-5C57-CCEA-1CFD5037F5FE}" dt="2023-01-18T12:57:29.055" v="249" actId="20577"/>
          <ac:spMkLst>
            <pc:docMk/>
            <pc:sldMk cId="3222454006" sldId="2298"/>
            <ac:spMk id="7" creationId="{35569EDB-4A70-7250-108E-561B3DB3B8ED}"/>
          </ac:spMkLst>
        </pc:spChg>
      </pc:sldChg>
      <pc:sldChg chg="addSp modSp add replId">
        <pc:chgData name="Jose Cueva" userId="S::jac@ten.tenna.com::dc9f69af-a496-49e3-83e5-ee53157c99e0" providerId="AD" clId="Web-{9AF5288C-06CA-5C57-CCEA-1CFD5037F5FE}" dt="2023-01-18T12:57:55.509" v="259" actId="20577"/>
        <pc:sldMkLst>
          <pc:docMk/>
          <pc:sldMk cId="2138038411" sldId="2299"/>
        </pc:sldMkLst>
        <pc:spChg chg="mod">
          <ac:chgData name="Jose Cueva" userId="S::jac@ten.tenna.com::dc9f69af-a496-49e3-83e5-ee53157c99e0" providerId="AD" clId="Web-{9AF5288C-06CA-5C57-CCEA-1CFD5037F5FE}" dt="2023-01-18T12:57:33.492" v="250" actId="20577"/>
          <ac:spMkLst>
            <pc:docMk/>
            <pc:sldMk cId="2138038411" sldId="2299"/>
            <ac:spMk id="3" creationId="{8753B491-4140-D344-4265-BBA9DCEB330D}"/>
          </ac:spMkLst>
        </pc:spChg>
        <pc:spChg chg="add mod">
          <ac:chgData name="Jose Cueva" userId="S::jac@ten.tenna.com::dc9f69af-a496-49e3-83e5-ee53157c99e0" providerId="AD" clId="Web-{9AF5288C-06CA-5C57-CCEA-1CFD5037F5FE}" dt="2023-01-18T12:57:55.509" v="259" actId="20577"/>
          <ac:spMkLst>
            <pc:docMk/>
            <pc:sldMk cId="2138038411" sldId="2299"/>
            <ac:spMk id="5" creationId="{30B202A8-13F8-4C29-7643-7E3B6391F7AA}"/>
          </ac:spMkLst>
        </pc:spChg>
      </pc:sldChg>
      <pc:sldChg chg="addSp modSp add replId">
        <pc:chgData name="Jose Cueva" userId="S::jac@ten.tenna.com::dc9f69af-a496-49e3-83e5-ee53157c99e0" providerId="AD" clId="Web-{9AF5288C-06CA-5C57-CCEA-1CFD5037F5FE}" dt="2023-01-18T12:58:53.151" v="311" actId="20577"/>
        <pc:sldMkLst>
          <pc:docMk/>
          <pc:sldMk cId="2369135340" sldId="2300"/>
        </pc:sldMkLst>
        <pc:spChg chg="mod">
          <ac:chgData name="Jose Cueva" userId="S::jac@ten.tenna.com::dc9f69af-a496-49e3-83e5-ee53157c99e0" providerId="AD" clId="Web-{9AF5288C-06CA-5C57-CCEA-1CFD5037F5FE}" dt="2023-01-18T12:58:06.915" v="263" actId="20577"/>
          <ac:spMkLst>
            <pc:docMk/>
            <pc:sldMk cId="2369135340" sldId="2300"/>
            <ac:spMk id="3" creationId="{8753B491-4140-D344-4265-BBA9DCEB330D}"/>
          </ac:spMkLst>
        </pc:spChg>
        <pc:spChg chg="add mod">
          <ac:chgData name="Jose Cueva" userId="S::jac@ten.tenna.com::dc9f69af-a496-49e3-83e5-ee53157c99e0" providerId="AD" clId="Web-{9AF5288C-06CA-5C57-CCEA-1CFD5037F5FE}" dt="2023-01-18T12:58:53.151" v="311" actId="20577"/>
          <ac:spMkLst>
            <pc:docMk/>
            <pc:sldMk cId="2369135340" sldId="2300"/>
            <ac:spMk id="5" creationId="{10174EBC-B5E1-C0CA-B979-AD444AF9BE29}"/>
          </ac:spMkLst>
        </pc:spChg>
      </pc:sldChg>
      <pc:sldChg chg="add del replId">
        <pc:chgData name="Jose Cueva" userId="S::jac@ten.tenna.com::dc9f69af-a496-49e3-83e5-ee53157c99e0" providerId="AD" clId="Web-{9AF5288C-06CA-5C57-CCEA-1CFD5037F5FE}" dt="2023-01-18T12:59:11.293" v="313"/>
        <pc:sldMkLst>
          <pc:docMk/>
          <pc:sldMk cId="1042241999" sldId="2301"/>
        </pc:sldMkLst>
      </pc:sldChg>
    </pc:docChg>
  </pc:docChgLst>
  <pc:docChgLst>
    <pc:chgData name="Daria Marini" userId="b2fd541c-47a2-462e-8fcf-cafdc0cb2525" providerId="ADAL" clId="{E132709B-CEA2-4933-92D5-E1BCFCD324AF}"/>
    <pc:docChg chg="modSld">
      <pc:chgData name="Daria Marini" userId="b2fd541c-47a2-462e-8fcf-cafdc0cb2525" providerId="ADAL" clId="{E132709B-CEA2-4933-92D5-E1BCFCD324AF}" dt="2023-01-18T20:10:26.110" v="176" actId="1038"/>
      <pc:docMkLst>
        <pc:docMk/>
      </pc:docMkLst>
      <pc:sldChg chg="modSp mod">
        <pc:chgData name="Daria Marini" userId="b2fd541c-47a2-462e-8fcf-cafdc0cb2525" providerId="ADAL" clId="{E132709B-CEA2-4933-92D5-E1BCFCD324AF}" dt="2023-01-18T20:10:26.110" v="176" actId="1038"/>
        <pc:sldMkLst>
          <pc:docMk/>
          <pc:sldMk cId="2356285187" sldId="2293"/>
        </pc:sldMkLst>
        <pc:spChg chg="mod">
          <ac:chgData name="Daria Marini" userId="b2fd541c-47a2-462e-8fcf-cafdc0cb2525" providerId="ADAL" clId="{E132709B-CEA2-4933-92D5-E1BCFCD324AF}" dt="2023-01-18T20:10:26.110" v="176" actId="1038"/>
          <ac:spMkLst>
            <pc:docMk/>
            <pc:sldMk cId="2356285187" sldId="2293"/>
            <ac:spMk id="8" creationId="{73E8573B-4DDF-1BD9-0213-7B26110A692A}"/>
          </ac:spMkLst>
        </pc:spChg>
        <pc:spChg chg="mod">
          <ac:chgData name="Daria Marini" userId="b2fd541c-47a2-462e-8fcf-cafdc0cb2525" providerId="ADAL" clId="{E132709B-CEA2-4933-92D5-E1BCFCD324AF}" dt="2023-01-18T20:08:50.189" v="58" actId="20577"/>
          <ac:spMkLst>
            <pc:docMk/>
            <pc:sldMk cId="2356285187" sldId="2293"/>
            <ac:spMk id="14" creationId="{93E53756-D0B5-FBDA-5D2E-BDAB0DEDFD40}"/>
          </ac:spMkLst>
        </pc:spChg>
        <pc:spChg chg="mod">
          <ac:chgData name="Daria Marini" userId="b2fd541c-47a2-462e-8fcf-cafdc0cb2525" providerId="ADAL" clId="{E132709B-CEA2-4933-92D5-E1BCFCD324AF}" dt="2023-01-18T20:10:02.265" v="118" actId="20577"/>
          <ac:spMkLst>
            <pc:docMk/>
            <pc:sldMk cId="2356285187" sldId="2293"/>
            <ac:spMk id="15" creationId="{CE1B40CE-9358-D76A-49A3-7B07949DD908}"/>
          </ac:spMkLst>
        </pc:spChg>
      </pc:sldChg>
    </pc:docChg>
  </pc:docChgLst>
  <pc:docChgLst>
    <pc:chgData name="Ross Porter" userId="S::rgp@ten.tenna.com::94b5b9a9-a3f2-49ca-84b9-6fbf023e2b0d" providerId="AD" clId="Web-{E837629A-4AE0-2B24-C0B5-C0A05E24BD4F}"/>
    <pc:docChg chg="modSld">
      <pc:chgData name="Ross Porter" userId="S::rgp@ten.tenna.com::94b5b9a9-a3f2-49ca-84b9-6fbf023e2b0d" providerId="AD" clId="Web-{E837629A-4AE0-2B24-C0B5-C0A05E24BD4F}" dt="2023-01-19T18:10:47.981" v="43"/>
      <pc:docMkLst>
        <pc:docMk/>
      </pc:docMkLst>
      <pc:sldChg chg="addSp delSp modSp">
        <pc:chgData name="Ross Porter" userId="S::rgp@ten.tenna.com::94b5b9a9-a3f2-49ca-84b9-6fbf023e2b0d" providerId="AD" clId="Web-{E837629A-4AE0-2B24-C0B5-C0A05E24BD4F}" dt="2023-01-19T18:10:40.637" v="40"/>
        <pc:sldMkLst>
          <pc:docMk/>
          <pc:sldMk cId="2412865566" sldId="2286"/>
        </pc:sldMkLst>
        <pc:spChg chg="del">
          <ac:chgData name="Ross Porter" userId="S::rgp@ten.tenna.com::94b5b9a9-a3f2-49ca-84b9-6fbf023e2b0d" providerId="AD" clId="Web-{E837629A-4AE0-2B24-C0B5-C0A05E24BD4F}" dt="2023-01-19T18:10:40.637" v="40"/>
          <ac:spMkLst>
            <pc:docMk/>
            <pc:sldMk cId="2412865566" sldId="2286"/>
            <ac:spMk id="5" creationId="{156D3766-5658-06F8-A253-199B16FB8376}"/>
          </ac:spMkLst>
        </pc:spChg>
        <pc:picChg chg="add mod">
          <ac:chgData name="Ross Porter" userId="S::rgp@ten.tenna.com::94b5b9a9-a3f2-49ca-84b9-6fbf023e2b0d" providerId="AD" clId="Web-{E837629A-4AE0-2B24-C0B5-C0A05E24BD4F}" dt="2023-01-19T18:06:08.018" v="29" actId="1076"/>
          <ac:picMkLst>
            <pc:docMk/>
            <pc:sldMk cId="2412865566" sldId="2286"/>
            <ac:picMk id="4" creationId="{A8AFD6B0-E626-3DBC-0D80-823240800E60}"/>
          </ac:picMkLst>
        </pc:picChg>
        <pc:picChg chg="mod">
          <ac:chgData name="Ross Porter" userId="S::rgp@ten.tenna.com::94b5b9a9-a3f2-49ca-84b9-6fbf023e2b0d" providerId="AD" clId="Web-{E837629A-4AE0-2B24-C0B5-C0A05E24BD4F}" dt="2023-01-19T18:06:13.831" v="30" actId="1076"/>
          <ac:picMkLst>
            <pc:docMk/>
            <pc:sldMk cId="2412865566" sldId="2286"/>
            <ac:picMk id="6" creationId="{09728A2E-5014-7490-2437-C0944C25E758}"/>
          </ac:picMkLst>
        </pc:picChg>
      </pc:sldChg>
      <pc:sldChg chg="addSp delSp modSp">
        <pc:chgData name="Ross Porter" userId="S::rgp@ten.tenna.com::94b5b9a9-a3f2-49ca-84b9-6fbf023e2b0d" providerId="AD" clId="Web-{E837629A-4AE0-2B24-C0B5-C0A05E24BD4F}" dt="2023-01-19T18:10:43.012" v="41"/>
        <pc:sldMkLst>
          <pc:docMk/>
          <pc:sldMk cId="3028170366" sldId="2297"/>
        </pc:sldMkLst>
        <pc:spChg chg="del">
          <ac:chgData name="Ross Porter" userId="S::rgp@ten.tenna.com::94b5b9a9-a3f2-49ca-84b9-6fbf023e2b0d" providerId="AD" clId="Web-{E837629A-4AE0-2B24-C0B5-C0A05E24BD4F}" dt="2023-01-19T18:10:43.012" v="41"/>
          <ac:spMkLst>
            <pc:docMk/>
            <pc:sldMk cId="3028170366" sldId="2297"/>
            <ac:spMk id="6" creationId="{EE260787-C78D-B7C2-1466-6E3765234D08}"/>
          </ac:spMkLst>
        </pc:spChg>
        <pc:picChg chg="add mod">
          <ac:chgData name="Ross Porter" userId="S::rgp@ten.tenna.com::94b5b9a9-a3f2-49ca-84b9-6fbf023e2b0d" providerId="AD" clId="Web-{E837629A-4AE0-2B24-C0B5-C0A05E24BD4F}" dt="2023-01-19T18:08:10.647" v="35" actId="1076"/>
          <ac:picMkLst>
            <pc:docMk/>
            <pc:sldMk cId="3028170366" sldId="2297"/>
            <ac:picMk id="5" creationId="{6E558E61-EC22-D3D3-D64C-CEF0E96944F9}"/>
          </ac:picMkLst>
        </pc:picChg>
      </pc:sldChg>
      <pc:sldChg chg="addSp delSp modSp">
        <pc:chgData name="Ross Porter" userId="S::rgp@ten.tenna.com::94b5b9a9-a3f2-49ca-84b9-6fbf023e2b0d" providerId="AD" clId="Web-{E837629A-4AE0-2B24-C0B5-C0A05E24BD4F}" dt="2023-01-19T18:10:45.356" v="42"/>
        <pc:sldMkLst>
          <pc:docMk/>
          <pc:sldMk cId="3222454006" sldId="2298"/>
        </pc:sldMkLst>
        <pc:spChg chg="del">
          <ac:chgData name="Ross Porter" userId="S::rgp@ten.tenna.com::94b5b9a9-a3f2-49ca-84b9-6fbf023e2b0d" providerId="AD" clId="Web-{E837629A-4AE0-2B24-C0B5-C0A05E24BD4F}" dt="2023-01-19T18:10:45.356" v="42"/>
          <ac:spMkLst>
            <pc:docMk/>
            <pc:sldMk cId="3222454006" sldId="2298"/>
            <ac:spMk id="5" creationId="{58D2DC1E-6364-BFA8-6B62-8BF914B0D1A8}"/>
          </ac:spMkLst>
        </pc:spChg>
        <pc:picChg chg="add mod">
          <ac:chgData name="Ross Porter" userId="S::rgp@ten.tenna.com::94b5b9a9-a3f2-49ca-84b9-6fbf023e2b0d" providerId="AD" clId="Web-{E837629A-4AE0-2B24-C0B5-C0A05E24BD4F}" dt="2023-01-19T18:10:29.105" v="39" actId="1076"/>
          <ac:picMkLst>
            <pc:docMk/>
            <pc:sldMk cId="3222454006" sldId="2298"/>
            <ac:picMk id="6" creationId="{939F8AE3-6784-8B4D-3E84-585DD6F9BC20}"/>
          </ac:picMkLst>
        </pc:picChg>
      </pc:sldChg>
      <pc:sldChg chg="addSp delSp modSp">
        <pc:chgData name="Ross Porter" userId="S::rgp@ten.tenna.com::94b5b9a9-a3f2-49ca-84b9-6fbf023e2b0d" providerId="AD" clId="Web-{E837629A-4AE0-2B24-C0B5-C0A05E24BD4F}" dt="2023-01-19T18:10:47.981" v="43"/>
        <pc:sldMkLst>
          <pc:docMk/>
          <pc:sldMk cId="2369135340" sldId="2300"/>
        </pc:sldMkLst>
        <pc:spChg chg="del">
          <ac:chgData name="Ross Porter" userId="S::rgp@ten.tenna.com::94b5b9a9-a3f2-49ca-84b9-6fbf023e2b0d" providerId="AD" clId="Web-{E837629A-4AE0-2B24-C0B5-C0A05E24BD4F}" dt="2023-01-19T18:10:47.981" v="43"/>
          <ac:spMkLst>
            <pc:docMk/>
            <pc:sldMk cId="2369135340" sldId="2300"/>
            <ac:spMk id="5" creationId="{10174EBC-B5E1-C0CA-B979-AD444AF9BE29}"/>
          </ac:spMkLst>
        </pc:spChg>
        <pc:picChg chg="add del mod">
          <ac:chgData name="Ross Porter" userId="S::rgp@ten.tenna.com::94b5b9a9-a3f2-49ca-84b9-6fbf023e2b0d" providerId="AD" clId="Web-{E837629A-4AE0-2B24-C0B5-C0A05E24BD4F}" dt="2023-01-19T18:00:59.429" v="6"/>
          <ac:picMkLst>
            <pc:docMk/>
            <pc:sldMk cId="2369135340" sldId="2300"/>
            <ac:picMk id="4" creationId="{D88F208F-6CAB-42E6-33BF-470E528C39C3}"/>
          </ac:picMkLst>
        </pc:picChg>
        <pc:picChg chg="add del mod">
          <ac:chgData name="Ross Porter" userId="S::rgp@ten.tenna.com::94b5b9a9-a3f2-49ca-84b9-6fbf023e2b0d" providerId="AD" clId="Web-{E837629A-4AE0-2B24-C0B5-C0A05E24BD4F}" dt="2023-01-19T18:01:26.227" v="10"/>
          <ac:picMkLst>
            <pc:docMk/>
            <pc:sldMk cId="2369135340" sldId="2300"/>
            <ac:picMk id="6" creationId="{B424DAAC-2CD3-9199-76EB-E4FE1D4256CE}"/>
          </ac:picMkLst>
        </pc:picChg>
        <pc:picChg chg="add del mod">
          <ac:chgData name="Ross Porter" userId="S::rgp@ten.tenna.com::94b5b9a9-a3f2-49ca-84b9-6fbf023e2b0d" providerId="AD" clId="Web-{E837629A-4AE0-2B24-C0B5-C0A05E24BD4F}" dt="2023-01-19T18:01:26.883" v="11"/>
          <ac:picMkLst>
            <pc:docMk/>
            <pc:sldMk cId="2369135340" sldId="2300"/>
            <ac:picMk id="7" creationId="{DDB6DA62-AB59-FB22-EEFB-DD5F7475479E}"/>
          </ac:picMkLst>
        </pc:picChg>
        <pc:picChg chg="del">
          <ac:chgData name="Ross Porter" userId="S::rgp@ten.tenna.com::94b5b9a9-a3f2-49ca-84b9-6fbf023e2b0d" providerId="AD" clId="Web-{E837629A-4AE0-2B24-C0B5-C0A05E24BD4F}" dt="2023-01-19T17:57:41.032" v="4"/>
          <ac:picMkLst>
            <pc:docMk/>
            <pc:sldMk cId="2369135340" sldId="2300"/>
            <ac:picMk id="8" creationId="{F1A6F012-BC8E-6C98-08B5-9C6A2A3F5469}"/>
          </ac:picMkLst>
        </pc:picChg>
        <pc:picChg chg="add mod">
          <ac:chgData name="Ross Porter" userId="S::rgp@ten.tenna.com::94b5b9a9-a3f2-49ca-84b9-6fbf023e2b0d" providerId="AD" clId="Web-{E837629A-4AE0-2B24-C0B5-C0A05E24BD4F}" dt="2023-01-19T18:01:57.259" v="18" actId="1076"/>
          <ac:picMkLst>
            <pc:docMk/>
            <pc:sldMk cId="2369135340" sldId="2300"/>
            <ac:picMk id="9" creationId="{80B487B0-62E4-9F73-BC54-206A669B7B5B}"/>
          </ac:picMkLst>
        </pc:picChg>
        <pc:picChg chg="del">
          <ac:chgData name="Ross Porter" userId="S::rgp@ten.tenna.com::94b5b9a9-a3f2-49ca-84b9-6fbf023e2b0d" providerId="AD" clId="Web-{E837629A-4AE0-2B24-C0B5-C0A05E24BD4F}" dt="2023-01-19T18:01:47.025" v="14"/>
          <ac:picMkLst>
            <pc:docMk/>
            <pc:sldMk cId="2369135340" sldId="2300"/>
            <ac:picMk id="10" creationId="{0F8AE5DB-F401-EBF9-A17E-DC07861C323E}"/>
          </ac:picMkLst>
        </pc:picChg>
      </pc:sldChg>
    </pc:docChg>
  </pc:docChgLst>
  <pc:docChgLst>
    <pc:chgData name="Colleen Lyerla" userId="S::cml@ten.tenna.com::d062c50b-c161-429f-9e31-60f9eb5fd3e8" providerId="AD" clId="Web-{64865517-9B72-4CF4-A943-F3B892988A55}"/>
    <pc:docChg chg="modSld">
      <pc:chgData name="Colleen Lyerla" userId="S::cml@ten.tenna.com::d062c50b-c161-429f-9e31-60f9eb5fd3e8" providerId="AD" clId="Web-{64865517-9B72-4CF4-A943-F3B892988A55}" dt="2023-01-20T17:01:40.207" v="4"/>
      <pc:docMkLst>
        <pc:docMk/>
      </pc:docMkLst>
      <pc:sldChg chg="addSp delSp modSp">
        <pc:chgData name="Colleen Lyerla" userId="S::cml@ten.tenna.com::d062c50b-c161-429f-9e31-60f9eb5fd3e8" providerId="AD" clId="Web-{64865517-9B72-4CF4-A943-F3B892988A55}" dt="2023-01-20T17:01:40.207" v="4"/>
        <pc:sldMkLst>
          <pc:docMk/>
          <pc:sldMk cId="368979411" sldId="2289"/>
        </pc:sldMkLst>
        <pc:picChg chg="add del mod">
          <ac:chgData name="Colleen Lyerla" userId="S::cml@ten.tenna.com::d062c50b-c161-429f-9e31-60f9eb5fd3e8" providerId="AD" clId="Web-{64865517-9B72-4CF4-A943-F3B892988A55}" dt="2023-01-20T17:01:40.207" v="4"/>
          <ac:picMkLst>
            <pc:docMk/>
            <pc:sldMk cId="368979411" sldId="2289"/>
            <ac:picMk id="7" creationId="{09B247DC-7860-8DEF-716D-D7E2345FBD55}"/>
          </ac:picMkLst>
        </pc:picChg>
      </pc:sldChg>
    </pc:docChg>
  </pc:docChgLst>
  <pc:docChgLst>
    <pc:chgData name="Jose Cueva" userId="S::jac@ten.tenna.com::dc9f69af-a496-49e3-83e5-ee53157c99e0" providerId="AD" clId="Web-{CD4370DD-BE69-2BA3-3823-59638AB1374D}"/>
    <pc:docChg chg="mod modSld">
      <pc:chgData name="Jose Cueva" userId="S::jac@ten.tenna.com::dc9f69af-a496-49e3-83e5-ee53157c99e0" providerId="AD" clId="Web-{CD4370DD-BE69-2BA3-3823-59638AB1374D}" dt="2023-01-20T14:25:52.897" v="113"/>
      <pc:docMkLst>
        <pc:docMk/>
      </pc:docMkLst>
      <pc:sldChg chg="addCm">
        <pc:chgData name="Jose Cueva" userId="S::jac@ten.tenna.com::dc9f69af-a496-49e3-83e5-ee53157c99e0" providerId="AD" clId="Web-{CD4370DD-BE69-2BA3-3823-59638AB1374D}" dt="2023-01-20T14:14:59.660" v="1"/>
        <pc:sldMkLst>
          <pc:docMk/>
          <pc:sldMk cId="3754518022" sldId="2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se Cueva" userId="S::jac@ten.tenna.com::dc9f69af-a496-49e3-83e5-ee53157c99e0" providerId="AD" clId="Web-{CD4370DD-BE69-2BA3-3823-59638AB1374D}" dt="2023-01-20T14:14:59.660" v="1"/>
              <pc2:cmMkLst xmlns:pc2="http://schemas.microsoft.com/office/powerpoint/2019/9/main/command">
                <pc:docMk/>
                <pc:sldMk cId="3754518022" sldId="2301"/>
                <pc2:cmMk id="{1DDEAF15-3EA0-408E-B314-026231DD4B6D}"/>
              </pc2:cmMkLst>
            </pc226:cmChg>
          </p:ext>
        </pc:extLst>
      </pc:sldChg>
      <pc:sldChg chg="modSp">
        <pc:chgData name="Jose Cueva" userId="S::jac@ten.tenna.com::dc9f69af-a496-49e3-83e5-ee53157c99e0" providerId="AD" clId="Web-{CD4370DD-BE69-2BA3-3823-59638AB1374D}" dt="2023-01-20T14:17:45.618" v="111" actId="20577"/>
        <pc:sldMkLst>
          <pc:docMk/>
          <pc:sldMk cId="625984612" sldId="2302"/>
        </pc:sldMkLst>
        <pc:spChg chg="mod">
          <ac:chgData name="Jose Cueva" userId="S::jac@ten.tenna.com::dc9f69af-a496-49e3-83e5-ee53157c99e0" providerId="AD" clId="Web-{CD4370DD-BE69-2BA3-3823-59638AB1374D}" dt="2023-01-20T14:16:35.444" v="60" actId="20577"/>
          <ac:spMkLst>
            <pc:docMk/>
            <pc:sldMk cId="625984612" sldId="2302"/>
            <ac:spMk id="4" creationId="{47AA3944-EC87-FAE0-2FFB-EE9A88549D00}"/>
          </ac:spMkLst>
        </pc:spChg>
        <pc:spChg chg="mod">
          <ac:chgData name="Jose Cueva" userId="S::jac@ten.tenna.com::dc9f69af-a496-49e3-83e5-ee53157c99e0" providerId="AD" clId="Web-{CD4370DD-BE69-2BA3-3823-59638AB1374D}" dt="2023-01-20T14:17:12.383" v="88" actId="20577"/>
          <ac:spMkLst>
            <pc:docMk/>
            <pc:sldMk cId="625984612" sldId="2302"/>
            <ac:spMk id="5" creationId="{131086FE-337A-C458-0374-87A3C725D239}"/>
          </ac:spMkLst>
        </pc:spChg>
        <pc:spChg chg="mod">
          <ac:chgData name="Jose Cueva" userId="S::jac@ten.tenna.com::dc9f69af-a496-49e3-83e5-ee53157c99e0" providerId="AD" clId="Web-{CD4370DD-BE69-2BA3-3823-59638AB1374D}" dt="2023-01-20T14:17:45.618" v="111" actId="20577"/>
          <ac:spMkLst>
            <pc:docMk/>
            <pc:sldMk cId="625984612" sldId="2302"/>
            <ac:spMk id="6" creationId="{83FB61CA-902E-EBBD-185A-A2B35D27BEDF}"/>
          </ac:spMkLst>
        </pc:spChg>
      </pc:sldChg>
      <pc:sldChg chg="addCm">
        <pc:chgData name="Jose Cueva" userId="S::jac@ten.tenna.com::dc9f69af-a496-49e3-83e5-ee53157c99e0" providerId="AD" clId="Web-{CD4370DD-BE69-2BA3-3823-59638AB1374D}" dt="2023-01-20T14:19:06.823" v="112"/>
        <pc:sldMkLst>
          <pc:docMk/>
          <pc:sldMk cId="2192583283" sldId="2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se Cueva" userId="S::jac@ten.tenna.com::dc9f69af-a496-49e3-83e5-ee53157c99e0" providerId="AD" clId="Web-{CD4370DD-BE69-2BA3-3823-59638AB1374D}" dt="2023-01-20T14:19:06.823" v="112"/>
              <pc2:cmMkLst xmlns:pc2="http://schemas.microsoft.com/office/powerpoint/2019/9/main/command">
                <pc:docMk/>
                <pc:sldMk cId="2192583283" sldId="2303"/>
                <pc2:cmMk id="{32AC64A8-EF50-4B43-A4F2-41AAAAF7F718}"/>
              </pc2:cmMkLst>
            </pc226:cmChg>
          </p:ext>
        </pc:extLst>
      </pc:sldChg>
      <pc:sldChg chg="addCm">
        <pc:chgData name="Jose Cueva" userId="S::jac@ten.tenna.com::dc9f69af-a496-49e3-83e5-ee53157c99e0" providerId="AD" clId="Web-{CD4370DD-BE69-2BA3-3823-59638AB1374D}" dt="2023-01-20T14:25:52.897" v="113"/>
        <pc:sldMkLst>
          <pc:docMk/>
          <pc:sldMk cId="3582674930" sldId="2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se Cueva" userId="S::jac@ten.tenna.com::dc9f69af-a496-49e3-83e5-ee53157c99e0" providerId="AD" clId="Web-{CD4370DD-BE69-2BA3-3823-59638AB1374D}" dt="2023-01-20T14:25:52.897" v="113"/>
              <pc2:cmMkLst xmlns:pc2="http://schemas.microsoft.com/office/powerpoint/2019/9/main/command">
                <pc:docMk/>
                <pc:sldMk cId="3582674930" sldId="2305"/>
                <pc2:cmMk id="{3B885FC5-28F5-4C6B-A950-C90E378E34DC}"/>
              </pc2:cmMkLst>
            </pc226:cmChg>
          </p:ext>
        </pc:extLst>
      </pc:sldChg>
    </pc:docChg>
  </pc:docChgLst>
  <pc:docChgLst>
    <pc:chgData name="Colleen Lyerla" userId="d062c50b-c161-429f-9e31-60f9eb5fd3e8" providerId="ADAL" clId="{E8E392C2-0324-40C6-BA98-622E0EE8F440}"/>
    <pc:docChg chg="undo custSel addSld delSld modSld sldOrd delSection modSection">
      <pc:chgData name="Colleen Lyerla" userId="d062c50b-c161-429f-9e31-60f9eb5fd3e8" providerId="ADAL" clId="{E8E392C2-0324-40C6-BA98-622E0EE8F440}" dt="2023-01-20T17:06:13.162" v="4277" actId="164"/>
      <pc:docMkLst>
        <pc:docMk/>
      </pc:docMkLst>
      <pc:sldChg chg="addSp delSp modSp mod ord">
        <pc:chgData name="Colleen Lyerla" userId="d062c50b-c161-429f-9e31-60f9eb5fd3e8" providerId="ADAL" clId="{E8E392C2-0324-40C6-BA98-622E0EE8F440}" dt="2023-01-20T01:36:37.140" v="2514" actId="20577"/>
        <pc:sldMkLst>
          <pc:docMk/>
          <pc:sldMk cId="2412865566" sldId="2286"/>
        </pc:sldMkLst>
        <pc:spChg chg="add mod">
          <ac:chgData name="Colleen Lyerla" userId="d062c50b-c161-429f-9e31-60f9eb5fd3e8" providerId="ADAL" clId="{E8E392C2-0324-40C6-BA98-622E0EE8F440}" dt="2023-01-20T01:36:37.140" v="2514" actId="20577"/>
          <ac:spMkLst>
            <pc:docMk/>
            <pc:sldMk cId="2412865566" sldId="2286"/>
            <ac:spMk id="8" creationId="{EF23D353-DF58-C308-B4F9-B19773103C14}"/>
          </ac:spMkLst>
        </pc:spChg>
        <pc:spChg chg="del mod">
          <ac:chgData name="Colleen Lyerla" userId="d062c50b-c161-429f-9e31-60f9eb5fd3e8" providerId="ADAL" clId="{E8E392C2-0324-40C6-BA98-622E0EE8F440}" dt="2023-01-20T01:13:45.675" v="1568" actId="478"/>
          <ac:spMkLst>
            <pc:docMk/>
            <pc:sldMk cId="2412865566" sldId="2286"/>
            <ac:spMk id="9" creationId="{C2B0DD09-1C3B-D84C-2563-96005C609465}"/>
          </ac:spMkLst>
        </pc:spChg>
        <pc:spChg chg="del mod">
          <ac:chgData name="Colleen Lyerla" userId="d062c50b-c161-429f-9e31-60f9eb5fd3e8" providerId="ADAL" clId="{E8E392C2-0324-40C6-BA98-622E0EE8F440}" dt="2023-01-20T01:06:17.332" v="1092" actId="478"/>
          <ac:spMkLst>
            <pc:docMk/>
            <pc:sldMk cId="2412865566" sldId="2286"/>
            <ac:spMk id="10" creationId="{0B5185A6-3673-DFC7-003F-A166C393CA0D}"/>
          </ac:spMkLst>
        </pc:spChg>
        <pc:picChg chg="mod modCrop">
          <ac:chgData name="Colleen Lyerla" userId="d062c50b-c161-429f-9e31-60f9eb5fd3e8" providerId="ADAL" clId="{E8E392C2-0324-40C6-BA98-622E0EE8F440}" dt="2023-01-20T01:17:00.082" v="1599" actId="1076"/>
          <ac:picMkLst>
            <pc:docMk/>
            <pc:sldMk cId="2412865566" sldId="2286"/>
            <ac:picMk id="4" creationId="{A8AFD6B0-E626-3DBC-0D80-823240800E60}"/>
          </ac:picMkLst>
        </pc:picChg>
        <pc:picChg chg="mod">
          <ac:chgData name="Colleen Lyerla" userId="d062c50b-c161-429f-9e31-60f9eb5fd3e8" providerId="ADAL" clId="{E8E392C2-0324-40C6-BA98-622E0EE8F440}" dt="2023-01-20T01:16:54.353" v="1598" actId="1076"/>
          <ac:picMkLst>
            <pc:docMk/>
            <pc:sldMk cId="2412865566" sldId="2286"/>
            <ac:picMk id="6" creationId="{09728A2E-5014-7490-2437-C0944C25E758}"/>
          </ac:picMkLst>
        </pc:picChg>
      </pc:sldChg>
      <pc:sldChg chg="del">
        <pc:chgData name="Colleen Lyerla" userId="d062c50b-c161-429f-9e31-60f9eb5fd3e8" providerId="ADAL" clId="{E8E392C2-0324-40C6-BA98-622E0EE8F440}" dt="2023-01-20T01:49:13.454" v="3502" actId="2696"/>
        <pc:sldMkLst>
          <pc:docMk/>
          <pc:sldMk cId="3445011391" sldId="2287"/>
        </pc:sldMkLst>
      </pc:sldChg>
      <pc:sldChg chg="modSp mod ord">
        <pc:chgData name="Colleen Lyerla" userId="d062c50b-c161-429f-9e31-60f9eb5fd3e8" providerId="ADAL" clId="{E8E392C2-0324-40C6-BA98-622E0EE8F440}" dt="2023-01-20T01:32:34.280" v="2327" actId="1076"/>
        <pc:sldMkLst>
          <pc:docMk/>
          <pc:sldMk cId="2047534791" sldId="2288"/>
        </pc:sldMkLst>
        <pc:spChg chg="mod">
          <ac:chgData name="Colleen Lyerla" userId="d062c50b-c161-429f-9e31-60f9eb5fd3e8" providerId="ADAL" clId="{E8E392C2-0324-40C6-BA98-622E0EE8F440}" dt="2023-01-20T01:32:34.280" v="2327" actId="1076"/>
          <ac:spMkLst>
            <pc:docMk/>
            <pc:sldMk cId="2047534791" sldId="2288"/>
            <ac:spMk id="12" creationId="{DCC9199E-4F1D-2023-9E6E-F343518404D9}"/>
          </ac:spMkLst>
        </pc:spChg>
        <pc:picChg chg="mod">
          <ac:chgData name="Colleen Lyerla" userId="d062c50b-c161-429f-9e31-60f9eb5fd3e8" providerId="ADAL" clId="{E8E392C2-0324-40C6-BA98-622E0EE8F440}" dt="2023-01-20T01:27:42.533" v="1947" actId="14861"/>
          <ac:picMkLst>
            <pc:docMk/>
            <pc:sldMk cId="2047534791" sldId="2288"/>
            <ac:picMk id="7" creationId="{441928F8-D01E-39B2-8F0E-A9DC367F2286}"/>
          </ac:picMkLst>
        </pc:picChg>
        <pc:picChg chg="mod">
          <ac:chgData name="Colleen Lyerla" userId="d062c50b-c161-429f-9e31-60f9eb5fd3e8" providerId="ADAL" clId="{E8E392C2-0324-40C6-BA98-622E0EE8F440}" dt="2023-01-20T01:27:33.185" v="1945" actId="1076"/>
          <ac:picMkLst>
            <pc:docMk/>
            <pc:sldMk cId="2047534791" sldId="2288"/>
            <ac:picMk id="9" creationId="{7CEA9C85-5A37-3CE9-6B75-8F64E6461312}"/>
          </ac:picMkLst>
        </pc:picChg>
      </pc:sldChg>
      <pc:sldChg chg="addSp delSp modSp mod">
        <pc:chgData name="Colleen Lyerla" userId="d062c50b-c161-429f-9e31-60f9eb5fd3e8" providerId="ADAL" clId="{E8E392C2-0324-40C6-BA98-622E0EE8F440}" dt="2023-01-20T17:06:13.162" v="4277" actId="164"/>
        <pc:sldMkLst>
          <pc:docMk/>
          <pc:sldMk cId="368979411" sldId="2289"/>
        </pc:sldMkLst>
        <pc:spChg chg="mod">
          <ac:chgData name="Colleen Lyerla" userId="d062c50b-c161-429f-9e31-60f9eb5fd3e8" providerId="ADAL" clId="{E8E392C2-0324-40C6-BA98-622E0EE8F440}" dt="2023-01-20T00:58:06.307" v="1064" actId="1076"/>
          <ac:spMkLst>
            <pc:docMk/>
            <pc:sldMk cId="368979411" sldId="2289"/>
            <ac:spMk id="3" creationId="{8753B491-4140-D344-4265-BBA9DCEB330D}"/>
          </ac:spMkLst>
        </pc:spChg>
        <pc:spChg chg="mod topLvl">
          <ac:chgData name="Colleen Lyerla" userId="d062c50b-c161-429f-9e31-60f9eb5fd3e8" providerId="ADAL" clId="{E8E392C2-0324-40C6-BA98-622E0EE8F440}" dt="2023-01-20T17:05:41.805" v="4270" actId="164"/>
          <ac:spMkLst>
            <pc:docMk/>
            <pc:sldMk cId="368979411" sldId="2289"/>
            <ac:spMk id="6" creationId="{02544569-3F65-C793-D268-1ACC6E11087C}"/>
          </ac:spMkLst>
        </pc:spChg>
        <pc:spChg chg="add mod">
          <ac:chgData name="Colleen Lyerla" userId="d062c50b-c161-429f-9e31-60f9eb5fd3e8" providerId="ADAL" clId="{E8E392C2-0324-40C6-BA98-622E0EE8F440}" dt="2023-01-20T17:02:23.839" v="4144" actId="1076"/>
          <ac:spMkLst>
            <pc:docMk/>
            <pc:sldMk cId="368979411" sldId="2289"/>
            <ac:spMk id="10" creationId="{EF0F858A-EFC1-6179-08A3-3E148A9EE60C}"/>
          </ac:spMkLst>
        </pc:spChg>
        <pc:spChg chg="add mod">
          <ac:chgData name="Colleen Lyerla" userId="d062c50b-c161-429f-9e31-60f9eb5fd3e8" providerId="ADAL" clId="{E8E392C2-0324-40C6-BA98-622E0EE8F440}" dt="2023-01-20T17:06:06.994" v="4276" actId="164"/>
          <ac:spMkLst>
            <pc:docMk/>
            <pc:sldMk cId="368979411" sldId="2289"/>
            <ac:spMk id="11" creationId="{A3245118-1250-E2B9-CA7B-AD6E10C10308}"/>
          </ac:spMkLst>
        </pc:spChg>
        <pc:spChg chg="mod">
          <ac:chgData name="Colleen Lyerla" userId="d062c50b-c161-429f-9e31-60f9eb5fd3e8" providerId="ADAL" clId="{E8E392C2-0324-40C6-BA98-622E0EE8F440}" dt="2023-01-20T17:06:13.162" v="4277" actId="164"/>
          <ac:spMkLst>
            <pc:docMk/>
            <pc:sldMk cId="368979411" sldId="2289"/>
            <ac:spMk id="18" creationId="{4BBD4FA1-C166-4F8F-7A78-CD14361AAD21}"/>
          </ac:spMkLst>
        </pc:spChg>
        <pc:grpChg chg="del mod">
          <ac:chgData name="Colleen Lyerla" userId="d062c50b-c161-429f-9e31-60f9eb5fd3e8" providerId="ADAL" clId="{E8E392C2-0324-40C6-BA98-622E0EE8F440}" dt="2023-01-20T17:03:17.868" v="4155" actId="165"/>
          <ac:grpSpMkLst>
            <pc:docMk/>
            <pc:sldMk cId="368979411" sldId="2289"/>
            <ac:grpSpMk id="2" creationId="{2663D52B-0853-0C16-777A-B7C5AA86A573}"/>
          </ac:grpSpMkLst>
        </pc:grpChg>
        <pc:grpChg chg="add mod">
          <ac:chgData name="Colleen Lyerla" userId="d062c50b-c161-429f-9e31-60f9eb5fd3e8" providerId="ADAL" clId="{E8E392C2-0324-40C6-BA98-622E0EE8F440}" dt="2023-01-20T17:06:13.162" v="4277" actId="164"/>
          <ac:grpSpMkLst>
            <pc:docMk/>
            <pc:sldMk cId="368979411" sldId="2289"/>
            <ac:grpSpMk id="12" creationId="{DB14BC7C-9F48-7C11-BEF8-8C06A747A248}"/>
          </ac:grpSpMkLst>
        </pc:grpChg>
        <pc:grpChg chg="add mod">
          <ac:chgData name="Colleen Lyerla" userId="d062c50b-c161-429f-9e31-60f9eb5fd3e8" providerId="ADAL" clId="{E8E392C2-0324-40C6-BA98-622E0EE8F440}" dt="2023-01-20T17:06:13.162" v="4277" actId="164"/>
          <ac:grpSpMkLst>
            <pc:docMk/>
            <pc:sldMk cId="368979411" sldId="2289"/>
            <ac:grpSpMk id="13" creationId="{4B28C9A6-F6CA-8D03-338F-B4714B60D798}"/>
          </ac:grpSpMkLst>
        </pc:grpChg>
        <pc:grpChg chg="add mod">
          <ac:chgData name="Colleen Lyerla" userId="d062c50b-c161-429f-9e31-60f9eb5fd3e8" providerId="ADAL" clId="{E8E392C2-0324-40C6-BA98-622E0EE8F440}" dt="2023-01-20T17:06:13.162" v="4277" actId="164"/>
          <ac:grpSpMkLst>
            <pc:docMk/>
            <pc:sldMk cId="368979411" sldId="2289"/>
            <ac:grpSpMk id="14" creationId="{195097E9-0F44-ED81-5EC4-4FC94C3D08DA}"/>
          </ac:grpSpMkLst>
        </pc:grpChg>
        <pc:picChg chg="mod topLvl">
          <ac:chgData name="Colleen Lyerla" userId="d062c50b-c161-429f-9e31-60f9eb5fd3e8" providerId="ADAL" clId="{E8E392C2-0324-40C6-BA98-622E0EE8F440}" dt="2023-01-20T17:05:41.805" v="4270" actId="164"/>
          <ac:picMkLst>
            <pc:docMk/>
            <pc:sldMk cId="368979411" sldId="2289"/>
            <ac:picMk id="5" creationId="{587E774A-52B3-E105-FD5C-A266F2C0FA2E}"/>
          </ac:picMkLst>
        </pc:picChg>
        <pc:picChg chg="add mod">
          <ac:chgData name="Colleen Lyerla" userId="d062c50b-c161-429f-9e31-60f9eb5fd3e8" providerId="ADAL" clId="{E8E392C2-0324-40C6-BA98-622E0EE8F440}" dt="2023-01-20T17:06:06.994" v="4276" actId="164"/>
          <ac:picMkLst>
            <pc:docMk/>
            <pc:sldMk cId="368979411" sldId="2289"/>
            <ac:picMk id="8" creationId="{8D737DCA-1E47-DF4B-228C-BA73727A536E}"/>
          </ac:picMkLst>
        </pc:picChg>
      </pc:sldChg>
      <pc:sldChg chg="del">
        <pc:chgData name="Colleen Lyerla" userId="d062c50b-c161-429f-9e31-60f9eb5fd3e8" providerId="ADAL" clId="{E8E392C2-0324-40C6-BA98-622E0EE8F440}" dt="2023-01-20T01:49:13.454" v="3502" actId="2696"/>
        <pc:sldMkLst>
          <pc:docMk/>
          <pc:sldMk cId="1395677274" sldId="2290"/>
        </pc:sldMkLst>
      </pc:sldChg>
      <pc:sldChg chg="del">
        <pc:chgData name="Colleen Lyerla" userId="d062c50b-c161-429f-9e31-60f9eb5fd3e8" providerId="ADAL" clId="{E8E392C2-0324-40C6-BA98-622E0EE8F440}" dt="2023-01-20T01:53:10.662" v="3627" actId="2696"/>
        <pc:sldMkLst>
          <pc:docMk/>
          <pc:sldMk cId="1812377497" sldId="2291"/>
        </pc:sldMkLst>
      </pc:sldChg>
      <pc:sldChg chg="ord">
        <pc:chgData name="Colleen Lyerla" userId="d062c50b-c161-429f-9e31-60f9eb5fd3e8" providerId="ADAL" clId="{E8E392C2-0324-40C6-BA98-622E0EE8F440}" dt="2023-01-20T01:48:55.294" v="3496"/>
        <pc:sldMkLst>
          <pc:docMk/>
          <pc:sldMk cId="3211214601" sldId="2292"/>
        </pc:sldMkLst>
      </pc:sldChg>
      <pc:sldChg chg="modSp mod ord">
        <pc:chgData name="Colleen Lyerla" userId="d062c50b-c161-429f-9e31-60f9eb5fd3e8" providerId="ADAL" clId="{E8E392C2-0324-40C6-BA98-622E0EE8F440}" dt="2023-01-20T15:59:24.559" v="4142" actId="20577"/>
        <pc:sldMkLst>
          <pc:docMk/>
          <pc:sldMk cId="2356285187" sldId="2293"/>
        </pc:sldMkLst>
        <pc:spChg chg="mod">
          <ac:chgData name="Colleen Lyerla" userId="d062c50b-c161-429f-9e31-60f9eb5fd3e8" providerId="ADAL" clId="{E8E392C2-0324-40C6-BA98-622E0EE8F440}" dt="2023-01-20T15:59:24.559" v="4142" actId="20577"/>
          <ac:spMkLst>
            <pc:docMk/>
            <pc:sldMk cId="2356285187" sldId="2293"/>
            <ac:spMk id="3" creationId="{8753B491-4140-D344-4265-BBA9DCEB330D}"/>
          </ac:spMkLst>
        </pc:spChg>
        <pc:spChg chg="mod">
          <ac:chgData name="Colleen Lyerla" userId="d062c50b-c161-429f-9e31-60f9eb5fd3e8" providerId="ADAL" clId="{E8E392C2-0324-40C6-BA98-622E0EE8F440}" dt="2023-01-20T15:59:06.237" v="4138" actId="27107"/>
          <ac:spMkLst>
            <pc:docMk/>
            <pc:sldMk cId="2356285187" sldId="2293"/>
            <ac:spMk id="6" creationId="{44C6F5CC-F77E-9F47-44AF-D2A894ED5519}"/>
          </ac:spMkLst>
        </pc:spChg>
        <pc:spChg chg="mod">
          <ac:chgData name="Colleen Lyerla" userId="d062c50b-c161-429f-9e31-60f9eb5fd3e8" providerId="ADAL" clId="{E8E392C2-0324-40C6-BA98-622E0EE8F440}" dt="2023-01-20T01:48:43.004" v="3493" actId="1076"/>
          <ac:spMkLst>
            <pc:docMk/>
            <pc:sldMk cId="2356285187" sldId="2293"/>
            <ac:spMk id="12" creationId="{DCC9199E-4F1D-2023-9E6E-F343518404D9}"/>
          </ac:spMkLst>
        </pc:spChg>
        <pc:picChg chg="mod">
          <ac:chgData name="Colleen Lyerla" userId="d062c50b-c161-429f-9e31-60f9eb5fd3e8" providerId="ADAL" clId="{E8E392C2-0324-40C6-BA98-622E0EE8F440}" dt="2023-01-20T01:48:45.987" v="3494" actId="1076"/>
          <ac:picMkLst>
            <pc:docMk/>
            <pc:sldMk cId="2356285187" sldId="2293"/>
            <ac:picMk id="5" creationId="{04D9E707-AE8E-14E8-6B3D-A3EA33E639BE}"/>
          </ac:picMkLst>
        </pc:picChg>
      </pc:sldChg>
      <pc:sldChg chg="modSp del mod ord">
        <pc:chgData name="Colleen Lyerla" userId="d062c50b-c161-429f-9e31-60f9eb5fd3e8" providerId="ADAL" clId="{E8E392C2-0324-40C6-BA98-622E0EE8F440}" dt="2023-01-20T01:53:10.662" v="3627" actId="2696"/>
        <pc:sldMkLst>
          <pc:docMk/>
          <pc:sldMk cId="3912366307" sldId="2295"/>
        </pc:sldMkLst>
        <pc:spChg chg="mod">
          <ac:chgData name="Colleen Lyerla" userId="d062c50b-c161-429f-9e31-60f9eb5fd3e8" providerId="ADAL" clId="{E8E392C2-0324-40C6-BA98-622E0EE8F440}" dt="2023-01-20T00:57:36.335" v="1061" actId="20577"/>
          <ac:spMkLst>
            <pc:docMk/>
            <pc:sldMk cId="3912366307" sldId="2295"/>
            <ac:spMk id="5" creationId="{C661E16F-E1F8-278E-EABE-D0A62E2020C4}"/>
          </ac:spMkLst>
        </pc:spChg>
      </pc:sldChg>
      <pc:sldChg chg="modSp mod ord">
        <pc:chgData name="Colleen Lyerla" userId="d062c50b-c161-429f-9e31-60f9eb5fd3e8" providerId="ADAL" clId="{E8E392C2-0324-40C6-BA98-622E0EE8F440}" dt="2023-01-20T01:23:08.192" v="1880" actId="1076"/>
        <pc:sldMkLst>
          <pc:docMk/>
          <pc:sldMk cId="3707342606" sldId="2296"/>
        </pc:sldMkLst>
        <pc:spChg chg="mod">
          <ac:chgData name="Colleen Lyerla" userId="d062c50b-c161-429f-9e31-60f9eb5fd3e8" providerId="ADAL" clId="{E8E392C2-0324-40C6-BA98-622E0EE8F440}" dt="2023-01-20T01:23:08.192" v="1880" actId="1076"/>
          <ac:spMkLst>
            <pc:docMk/>
            <pc:sldMk cId="3707342606" sldId="2296"/>
            <ac:spMk id="12" creationId="{DCC9199E-4F1D-2023-9E6E-F343518404D9}"/>
          </ac:spMkLst>
        </pc:spChg>
        <pc:picChg chg="mod">
          <ac:chgData name="Colleen Lyerla" userId="d062c50b-c161-429f-9e31-60f9eb5fd3e8" providerId="ADAL" clId="{E8E392C2-0324-40C6-BA98-622E0EE8F440}" dt="2023-01-20T01:22:55.257" v="1878" actId="1076"/>
          <ac:picMkLst>
            <pc:docMk/>
            <pc:sldMk cId="3707342606" sldId="2296"/>
            <ac:picMk id="4" creationId="{E38AFB29-2AFF-3214-8CAE-F44ED4DAFA69}"/>
          </ac:picMkLst>
        </pc:picChg>
        <pc:picChg chg="mod">
          <ac:chgData name="Colleen Lyerla" userId="d062c50b-c161-429f-9e31-60f9eb5fd3e8" providerId="ADAL" clId="{E8E392C2-0324-40C6-BA98-622E0EE8F440}" dt="2023-01-20T01:22:58.032" v="1879" actId="1076"/>
          <ac:picMkLst>
            <pc:docMk/>
            <pc:sldMk cId="3707342606" sldId="2296"/>
            <ac:picMk id="7" creationId="{899F9BD1-3077-0CD9-C8C3-411276B3F930}"/>
          </ac:picMkLst>
        </pc:picChg>
      </pc:sldChg>
      <pc:sldChg chg="modSp mod ord">
        <pc:chgData name="Colleen Lyerla" userId="d062c50b-c161-429f-9e31-60f9eb5fd3e8" providerId="ADAL" clId="{E8E392C2-0324-40C6-BA98-622E0EE8F440}" dt="2023-01-20T01:37:53.088" v="2623" actId="1076"/>
        <pc:sldMkLst>
          <pc:docMk/>
          <pc:sldMk cId="3028170366" sldId="2297"/>
        </pc:sldMkLst>
        <pc:spChg chg="mod">
          <ac:chgData name="Colleen Lyerla" userId="d062c50b-c161-429f-9e31-60f9eb5fd3e8" providerId="ADAL" clId="{E8E392C2-0324-40C6-BA98-622E0EE8F440}" dt="2023-01-20T01:37:53.088" v="2623" actId="1076"/>
          <ac:spMkLst>
            <pc:docMk/>
            <pc:sldMk cId="3028170366" sldId="2297"/>
            <ac:spMk id="12" creationId="{DCC9199E-4F1D-2023-9E6E-F343518404D9}"/>
          </ac:spMkLst>
        </pc:spChg>
        <pc:picChg chg="mod">
          <ac:chgData name="Colleen Lyerla" userId="d062c50b-c161-429f-9e31-60f9eb5fd3e8" providerId="ADAL" clId="{E8E392C2-0324-40C6-BA98-622E0EE8F440}" dt="2023-01-20T01:34:39.648" v="2347" actId="1076"/>
          <ac:picMkLst>
            <pc:docMk/>
            <pc:sldMk cId="3028170366" sldId="2297"/>
            <ac:picMk id="4" creationId="{B99E4C09-80D9-231B-E529-2FF714543300}"/>
          </ac:picMkLst>
        </pc:picChg>
        <pc:picChg chg="mod">
          <ac:chgData name="Colleen Lyerla" userId="d062c50b-c161-429f-9e31-60f9eb5fd3e8" providerId="ADAL" clId="{E8E392C2-0324-40C6-BA98-622E0EE8F440}" dt="2023-01-20T01:34:37.584" v="2346" actId="1076"/>
          <ac:picMkLst>
            <pc:docMk/>
            <pc:sldMk cId="3028170366" sldId="2297"/>
            <ac:picMk id="5" creationId="{6E558E61-EC22-D3D3-D64C-CEF0E96944F9}"/>
          </ac:picMkLst>
        </pc:picChg>
      </pc:sldChg>
      <pc:sldChg chg="modSp mod ord">
        <pc:chgData name="Colleen Lyerla" userId="d062c50b-c161-429f-9e31-60f9eb5fd3e8" providerId="ADAL" clId="{E8E392C2-0324-40C6-BA98-622E0EE8F440}" dt="2023-01-20T01:42:57.164" v="3051" actId="1076"/>
        <pc:sldMkLst>
          <pc:docMk/>
          <pc:sldMk cId="3222454006" sldId="2298"/>
        </pc:sldMkLst>
        <pc:spChg chg="mod">
          <ac:chgData name="Colleen Lyerla" userId="d062c50b-c161-429f-9e31-60f9eb5fd3e8" providerId="ADAL" clId="{E8E392C2-0324-40C6-BA98-622E0EE8F440}" dt="2023-01-20T01:42:57.164" v="3051" actId="1076"/>
          <ac:spMkLst>
            <pc:docMk/>
            <pc:sldMk cId="3222454006" sldId="2298"/>
            <ac:spMk id="12" creationId="{DCC9199E-4F1D-2023-9E6E-F343518404D9}"/>
          </ac:spMkLst>
        </pc:spChg>
        <pc:picChg chg="mod">
          <ac:chgData name="Colleen Lyerla" userId="d062c50b-c161-429f-9e31-60f9eb5fd3e8" providerId="ADAL" clId="{E8E392C2-0324-40C6-BA98-622E0EE8F440}" dt="2023-01-20T01:39:15.696" v="2635" actId="1076"/>
          <ac:picMkLst>
            <pc:docMk/>
            <pc:sldMk cId="3222454006" sldId="2298"/>
            <ac:picMk id="4" creationId="{2C463751-2138-61D7-EE84-766216AC11D8}"/>
          </ac:picMkLst>
        </pc:picChg>
        <pc:picChg chg="mod">
          <ac:chgData name="Colleen Lyerla" userId="d062c50b-c161-429f-9e31-60f9eb5fd3e8" providerId="ADAL" clId="{E8E392C2-0324-40C6-BA98-622E0EE8F440}" dt="2023-01-20T01:39:09.825" v="2634" actId="1076"/>
          <ac:picMkLst>
            <pc:docMk/>
            <pc:sldMk cId="3222454006" sldId="2298"/>
            <ac:picMk id="6" creationId="{939F8AE3-6784-8B4D-3E84-585DD6F9BC20}"/>
          </ac:picMkLst>
        </pc:picChg>
        <pc:picChg chg="mod">
          <ac:chgData name="Colleen Lyerla" userId="d062c50b-c161-429f-9e31-60f9eb5fd3e8" providerId="ADAL" clId="{E8E392C2-0324-40C6-BA98-622E0EE8F440}" dt="2023-01-20T01:38:49.682" v="2630" actId="14861"/>
          <ac:picMkLst>
            <pc:docMk/>
            <pc:sldMk cId="3222454006" sldId="2298"/>
            <ac:picMk id="9" creationId="{CE897D40-1490-8AEB-E54C-3D1D67F5B76E}"/>
          </ac:picMkLst>
        </pc:picChg>
      </pc:sldChg>
      <pc:sldChg chg="addSp delSp modSp mod ord">
        <pc:chgData name="Colleen Lyerla" userId="d062c50b-c161-429f-9e31-60f9eb5fd3e8" providerId="ADAL" clId="{E8E392C2-0324-40C6-BA98-622E0EE8F440}" dt="2023-01-20T01:44:39.794" v="3068" actId="1076"/>
        <pc:sldMkLst>
          <pc:docMk/>
          <pc:sldMk cId="2138038411" sldId="2299"/>
        </pc:sldMkLst>
        <pc:spChg chg="add mod">
          <ac:chgData name="Colleen Lyerla" userId="d062c50b-c161-429f-9e31-60f9eb5fd3e8" providerId="ADAL" clId="{E8E392C2-0324-40C6-BA98-622E0EE8F440}" dt="2023-01-20T01:44:27.137" v="3067" actId="1076"/>
          <ac:spMkLst>
            <pc:docMk/>
            <pc:sldMk cId="2138038411" sldId="2299"/>
            <ac:spMk id="5" creationId="{E3C94C01-F7A5-9B64-9E53-25E2E1D5F7BC}"/>
          </ac:spMkLst>
        </pc:spChg>
        <pc:spChg chg="add mod">
          <ac:chgData name="Colleen Lyerla" userId="d062c50b-c161-429f-9e31-60f9eb5fd3e8" providerId="ADAL" clId="{E8E392C2-0324-40C6-BA98-622E0EE8F440}" dt="2023-01-20T01:44:39.794" v="3068" actId="1076"/>
          <ac:spMkLst>
            <pc:docMk/>
            <pc:sldMk cId="2138038411" sldId="2299"/>
            <ac:spMk id="6" creationId="{EDC35FCE-0217-B134-D2B1-60760E6DAF78}"/>
          </ac:spMkLst>
        </pc:spChg>
        <pc:spChg chg="del mod">
          <ac:chgData name="Colleen Lyerla" userId="d062c50b-c161-429f-9e31-60f9eb5fd3e8" providerId="ADAL" clId="{E8E392C2-0324-40C6-BA98-622E0EE8F440}" dt="2023-01-20T01:43:45.868" v="3055" actId="478"/>
          <ac:spMkLst>
            <pc:docMk/>
            <pc:sldMk cId="2138038411" sldId="2299"/>
            <ac:spMk id="12" creationId="{DCC9199E-4F1D-2023-9E6E-F343518404D9}"/>
          </ac:spMkLst>
        </pc:spChg>
        <pc:picChg chg="mod">
          <ac:chgData name="Colleen Lyerla" userId="d062c50b-c161-429f-9e31-60f9eb5fd3e8" providerId="ADAL" clId="{E8E392C2-0324-40C6-BA98-622E0EE8F440}" dt="2023-01-20T01:43:55.887" v="3059" actId="14861"/>
          <ac:picMkLst>
            <pc:docMk/>
            <pc:sldMk cId="2138038411" sldId="2299"/>
            <ac:picMk id="4" creationId="{F23AFD6F-C621-930C-36B1-7A6B83B9E809}"/>
          </ac:picMkLst>
        </pc:picChg>
      </pc:sldChg>
      <pc:sldChg chg="modSp mod ord">
        <pc:chgData name="Colleen Lyerla" userId="d062c50b-c161-429f-9e31-60f9eb5fd3e8" providerId="ADAL" clId="{E8E392C2-0324-40C6-BA98-622E0EE8F440}" dt="2023-01-20T01:48:14.885" v="3490" actId="1076"/>
        <pc:sldMkLst>
          <pc:docMk/>
          <pc:sldMk cId="2369135340" sldId="2300"/>
        </pc:sldMkLst>
        <pc:spChg chg="mod">
          <ac:chgData name="Colleen Lyerla" userId="d062c50b-c161-429f-9e31-60f9eb5fd3e8" providerId="ADAL" clId="{E8E392C2-0324-40C6-BA98-622E0EE8F440}" dt="2023-01-20T01:48:14.885" v="3490" actId="1076"/>
          <ac:spMkLst>
            <pc:docMk/>
            <pc:sldMk cId="2369135340" sldId="2300"/>
            <ac:spMk id="12" creationId="{DCC9199E-4F1D-2023-9E6E-F343518404D9}"/>
          </ac:spMkLst>
        </pc:spChg>
        <pc:picChg chg="mod">
          <ac:chgData name="Colleen Lyerla" userId="d062c50b-c161-429f-9e31-60f9eb5fd3e8" providerId="ADAL" clId="{E8E392C2-0324-40C6-BA98-622E0EE8F440}" dt="2023-01-20T01:45:11.569" v="3073" actId="1076"/>
          <ac:picMkLst>
            <pc:docMk/>
            <pc:sldMk cId="2369135340" sldId="2300"/>
            <ac:picMk id="9" creationId="{80B487B0-62E4-9F73-BC54-206A669B7B5B}"/>
          </ac:picMkLst>
        </pc:picChg>
      </pc:sldChg>
      <pc:sldChg chg="addSp delSp modSp add mod ord modCm">
        <pc:chgData name="Colleen Lyerla" userId="d062c50b-c161-429f-9e31-60f9eb5fd3e8" providerId="ADAL" clId="{E8E392C2-0324-40C6-BA98-622E0EE8F440}" dt="2023-01-20T14:43:31.221" v="3682"/>
        <pc:sldMkLst>
          <pc:docMk/>
          <pc:sldMk cId="3754518022" sldId="2301"/>
        </pc:sldMkLst>
        <pc:spChg chg="mod">
          <ac:chgData name="Colleen Lyerla" userId="d062c50b-c161-429f-9e31-60f9eb5fd3e8" providerId="ADAL" clId="{E8E392C2-0324-40C6-BA98-622E0EE8F440}" dt="2023-01-20T00:11:46.706" v="595" actId="20577"/>
          <ac:spMkLst>
            <pc:docMk/>
            <pc:sldMk cId="3754518022" sldId="2301"/>
            <ac:spMk id="3" creationId="{8753B491-4140-D344-4265-BBA9DCEB330D}"/>
          </ac:spMkLst>
        </pc:spChg>
        <pc:spChg chg="add mod">
          <ac:chgData name="Colleen Lyerla" userId="d062c50b-c161-429f-9e31-60f9eb5fd3e8" providerId="ADAL" clId="{E8E392C2-0324-40C6-BA98-622E0EE8F440}" dt="2023-01-20T14:43:03.152" v="3680" actId="1582"/>
          <ac:spMkLst>
            <pc:docMk/>
            <pc:sldMk cId="3754518022" sldId="2301"/>
            <ac:spMk id="11" creationId="{8725445F-BA86-09A2-60A2-67AAF865F31E}"/>
          </ac:spMkLst>
        </pc:spChg>
        <pc:spChg chg="mod">
          <ac:chgData name="Colleen Lyerla" userId="d062c50b-c161-429f-9e31-60f9eb5fd3e8" providerId="ADAL" clId="{E8E392C2-0324-40C6-BA98-622E0EE8F440}" dt="2023-01-20T14:38:54.898" v="3663" actId="1076"/>
          <ac:spMkLst>
            <pc:docMk/>
            <pc:sldMk cId="3754518022" sldId="2301"/>
            <ac:spMk id="12" creationId="{DCC9199E-4F1D-2023-9E6E-F343518404D9}"/>
          </ac:spMkLst>
        </pc:spChg>
        <pc:picChg chg="add mod">
          <ac:chgData name="Colleen Lyerla" userId="d062c50b-c161-429f-9e31-60f9eb5fd3e8" providerId="ADAL" clId="{E8E392C2-0324-40C6-BA98-622E0EE8F440}" dt="2023-01-20T14:39:04.176" v="3666" actId="1076"/>
          <ac:picMkLst>
            <pc:docMk/>
            <pc:sldMk cId="3754518022" sldId="2301"/>
            <ac:picMk id="5" creationId="{E62F2F41-413E-6E9C-75D2-10904261290B}"/>
          </ac:picMkLst>
        </pc:picChg>
        <pc:picChg chg="del">
          <ac:chgData name="Colleen Lyerla" userId="d062c50b-c161-429f-9e31-60f9eb5fd3e8" providerId="ADAL" clId="{E8E392C2-0324-40C6-BA98-622E0EE8F440}" dt="2023-01-20T00:11:50.503" v="597" actId="478"/>
          <ac:picMkLst>
            <pc:docMk/>
            <pc:sldMk cId="3754518022" sldId="2301"/>
            <ac:picMk id="7" creationId="{441928F8-D01E-39B2-8F0E-A9DC367F2286}"/>
          </ac:picMkLst>
        </pc:picChg>
        <pc:picChg chg="add mod">
          <ac:chgData name="Colleen Lyerla" userId="d062c50b-c161-429f-9e31-60f9eb5fd3e8" providerId="ADAL" clId="{E8E392C2-0324-40C6-BA98-622E0EE8F440}" dt="2023-01-20T14:37:22.813" v="3650" actId="14861"/>
          <ac:picMkLst>
            <pc:docMk/>
            <pc:sldMk cId="3754518022" sldId="2301"/>
            <ac:picMk id="7" creationId="{98C66AC2-3A22-CF16-1A10-769A1DFF62CB}"/>
          </ac:picMkLst>
        </pc:picChg>
        <pc:picChg chg="add mod modCrop">
          <ac:chgData name="Colleen Lyerla" userId="d062c50b-c161-429f-9e31-60f9eb5fd3e8" providerId="ADAL" clId="{E8E392C2-0324-40C6-BA98-622E0EE8F440}" dt="2023-01-20T14:42:32.498" v="3676" actId="14861"/>
          <ac:picMkLst>
            <pc:docMk/>
            <pc:sldMk cId="3754518022" sldId="2301"/>
            <ac:picMk id="8" creationId="{100BAC2E-7368-F5A9-95B1-D4964D550D46}"/>
          </ac:picMkLst>
        </pc:picChg>
        <pc:picChg chg="del">
          <ac:chgData name="Colleen Lyerla" userId="d062c50b-c161-429f-9e31-60f9eb5fd3e8" providerId="ADAL" clId="{E8E392C2-0324-40C6-BA98-622E0EE8F440}" dt="2023-01-20T00:11:49.897" v="596" actId="478"/>
          <ac:picMkLst>
            <pc:docMk/>
            <pc:sldMk cId="3754518022" sldId="2301"/>
            <ac:picMk id="9" creationId="{7CEA9C85-5A37-3CE9-6B75-8F64E6461312}"/>
          </ac:picMkLst>
        </pc:picChg>
        <pc:picChg chg="add mod">
          <ac:chgData name="Colleen Lyerla" userId="d062c50b-c161-429f-9e31-60f9eb5fd3e8" providerId="ADAL" clId="{E8E392C2-0324-40C6-BA98-622E0EE8F440}" dt="2023-01-20T14:43:15.221" v="3681" actId="14861"/>
          <ac:picMkLst>
            <pc:docMk/>
            <pc:sldMk cId="3754518022" sldId="2301"/>
            <ac:picMk id="10" creationId="{976FD24B-8FD3-7613-D105-BCFF23215EB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lleen Lyerla" userId="d062c50b-c161-429f-9e31-60f9eb5fd3e8" providerId="ADAL" clId="{E8E392C2-0324-40C6-BA98-622E0EE8F440}" dt="2023-01-20T14:43:31.221" v="3682"/>
              <pc2:cmMkLst xmlns:pc2="http://schemas.microsoft.com/office/powerpoint/2019/9/main/command">
                <pc:docMk/>
                <pc:sldMk cId="3754518022" sldId="2301"/>
                <pc2:cmMk id="{1DDEAF15-3EA0-408E-B314-026231DD4B6D}"/>
              </pc2:cmMkLst>
            </pc226:cmChg>
          </p:ext>
        </pc:extLst>
      </pc:sldChg>
      <pc:sldChg chg="addSp delSp modSp add mod">
        <pc:chgData name="Colleen Lyerla" userId="d062c50b-c161-429f-9e31-60f9eb5fd3e8" providerId="ADAL" clId="{E8E392C2-0324-40C6-BA98-622E0EE8F440}" dt="2023-01-20T00:28:13.305" v="781" actId="14861"/>
        <pc:sldMkLst>
          <pc:docMk/>
          <pc:sldMk cId="625984612" sldId="2302"/>
        </pc:sldMkLst>
        <pc:spChg chg="mod">
          <ac:chgData name="Colleen Lyerla" userId="d062c50b-c161-429f-9e31-60f9eb5fd3e8" providerId="ADAL" clId="{E8E392C2-0324-40C6-BA98-622E0EE8F440}" dt="2023-01-20T00:16:56.889" v="671" actId="20577"/>
          <ac:spMkLst>
            <pc:docMk/>
            <pc:sldMk cId="625984612" sldId="2302"/>
            <ac:spMk id="3" creationId="{8753B491-4140-D344-4265-BBA9DCEB330D}"/>
          </ac:spMkLst>
        </pc:spChg>
        <pc:spChg chg="add mod">
          <ac:chgData name="Colleen Lyerla" userId="d062c50b-c161-429f-9e31-60f9eb5fd3e8" providerId="ADAL" clId="{E8E392C2-0324-40C6-BA98-622E0EE8F440}" dt="2023-01-20T00:20:12.414" v="726" actId="20577"/>
          <ac:spMkLst>
            <pc:docMk/>
            <pc:sldMk cId="625984612" sldId="2302"/>
            <ac:spMk id="4" creationId="{47AA3944-EC87-FAE0-2FFB-EE9A88549D00}"/>
          </ac:spMkLst>
        </pc:spChg>
        <pc:spChg chg="add mod">
          <ac:chgData name="Colleen Lyerla" userId="d062c50b-c161-429f-9e31-60f9eb5fd3e8" providerId="ADAL" clId="{E8E392C2-0324-40C6-BA98-622E0EE8F440}" dt="2023-01-20T00:20:25.292" v="734" actId="207"/>
          <ac:spMkLst>
            <pc:docMk/>
            <pc:sldMk cId="625984612" sldId="2302"/>
            <ac:spMk id="5" creationId="{131086FE-337A-C458-0374-87A3C725D239}"/>
          </ac:spMkLst>
        </pc:spChg>
        <pc:spChg chg="add mod">
          <ac:chgData name="Colleen Lyerla" userId="d062c50b-c161-429f-9e31-60f9eb5fd3e8" providerId="ADAL" clId="{E8E392C2-0324-40C6-BA98-622E0EE8F440}" dt="2023-01-20T00:20:54.979" v="756" actId="207"/>
          <ac:spMkLst>
            <pc:docMk/>
            <pc:sldMk cId="625984612" sldId="2302"/>
            <ac:spMk id="6" creationId="{83FB61CA-902E-EBBD-185A-A2B35D27BEDF}"/>
          </ac:spMkLst>
        </pc:spChg>
        <pc:spChg chg="del mod">
          <ac:chgData name="Colleen Lyerla" userId="d062c50b-c161-429f-9e31-60f9eb5fd3e8" providerId="ADAL" clId="{E8E392C2-0324-40C6-BA98-622E0EE8F440}" dt="2023-01-20T00:17:48.816" v="677" actId="478"/>
          <ac:spMkLst>
            <pc:docMk/>
            <pc:sldMk cId="625984612" sldId="2302"/>
            <ac:spMk id="12" creationId="{DCC9199E-4F1D-2023-9E6E-F343518404D9}"/>
          </ac:spMkLst>
        </pc:spChg>
        <pc:picChg chg="add mod">
          <ac:chgData name="Colleen Lyerla" userId="d062c50b-c161-429f-9e31-60f9eb5fd3e8" providerId="ADAL" clId="{E8E392C2-0324-40C6-BA98-622E0EE8F440}" dt="2023-01-20T00:28:13.305" v="781" actId="14861"/>
          <ac:picMkLst>
            <pc:docMk/>
            <pc:sldMk cId="625984612" sldId="2302"/>
            <ac:picMk id="2050" creationId="{20FFB5C6-6E14-17CA-3F96-AE1157D96208}"/>
          </ac:picMkLst>
        </pc:picChg>
        <pc:picChg chg="add mod">
          <ac:chgData name="Colleen Lyerla" userId="d062c50b-c161-429f-9e31-60f9eb5fd3e8" providerId="ADAL" clId="{E8E392C2-0324-40C6-BA98-622E0EE8F440}" dt="2023-01-20T00:28:13.305" v="781" actId="14861"/>
          <ac:picMkLst>
            <pc:docMk/>
            <pc:sldMk cId="625984612" sldId="2302"/>
            <ac:picMk id="2051" creationId="{31321C3F-11AB-6813-6A0C-8C9E1B01E46F}"/>
          </ac:picMkLst>
        </pc:picChg>
        <pc:picChg chg="add mod">
          <ac:chgData name="Colleen Lyerla" userId="d062c50b-c161-429f-9e31-60f9eb5fd3e8" providerId="ADAL" clId="{E8E392C2-0324-40C6-BA98-622E0EE8F440}" dt="2023-01-20T00:28:13.305" v="781" actId="14861"/>
          <ac:picMkLst>
            <pc:docMk/>
            <pc:sldMk cId="625984612" sldId="2302"/>
            <ac:picMk id="2052" creationId="{68879807-CEEC-0CEA-E3DF-5E66332C5E3D}"/>
          </ac:picMkLst>
        </pc:picChg>
      </pc:sldChg>
      <pc:sldChg chg="addSp delSp modSp add del mod modCm">
        <pc:chgData name="Colleen Lyerla" userId="d062c50b-c161-429f-9e31-60f9eb5fd3e8" providerId="ADAL" clId="{E8E392C2-0324-40C6-BA98-622E0EE8F440}" dt="2023-01-20T15:55:13.942" v="4094" actId="2696"/>
        <pc:sldMkLst>
          <pc:docMk/>
          <pc:sldMk cId="2192583283" sldId="2303"/>
        </pc:sldMkLst>
        <pc:spChg chg="mod">
          <ac:chgData name="Colleen Lyerla" userId="d062c50b-c161-429f-9e31-60f9eb5fd3e8" providerId="ADAL" clId="{E8E392C2-0324-40C6-BA98-622E0EE8F440}" dt="2023-01-20T00:21:21.510" v="770" actId="20577"/>
          <ac:spMkLst>
            <pc:docMk/>
            <pc:sldMk cId="2192583283" sldId="2303"/>
            <ac:spMk id="3" creationId="{8753B491-4140-D344-4265-BBA9DCEB330D}"/>
          </ac:spMkLst>
        </pc:spChg>
        <pc:spChg chg="mod">
          <ac:chgData name="Colleen Lyerla" userId="d062c50b-c161-429f-9e31-60f9eb5fd3e8" providerId="ADAL" clId="{E8E392C2-0324-40C6-BA98-622E0EE8F440}" dt="2023-01-20T00:52:26.251" v="990" actId="1076"/>
          <ac:spMkLst>
            <pc:docMk/>
            <pc:sldMk cId="2192583283" sldId="2303"/>
            <ac:spMk id="4" creationId="{47AA3944-EC87-FAE0-2FFB-EE9A88549D00}"/>
          </ac:spMkLst>
        </pc:spChg>
        <pc:spChg chg="del">
          <ac:chgData name="Colleen Lyerla" userId="d062c50b-c161-429f-9e31-60f9eb5fd3e8" providerId="ADAL" clId="{E8E392C2-0324-40C6-BA98-622E0EE8F440}" dt="2023-01-20T00:21:48.985" v="776" actId="478"/>
          <ac:spMkLst>
            <pc:docMk/>
            <pc:sldMk cId="2192583283" sldId="2303"/>
            <ac:spMk id="5" creationId="{131086FE-337A-C458-0374-87A3C725D239}"/>
          </ac:spMkLst>
        </pc:spChg>
        <pc:spChg chg="del">
          <ac:chgData name="Colleen Lyerla" userId="d062c50b-c161-429f-9e31-60f9eb5fd3e8" providerId="ADAL" clId="{E8E392C2-0324-40C6-BA98-622E0EE8F440}" dt="2023-01-20T00:21:50.936" v="777" actId="478"/>
          <ac:spMkLst>
            <pc:docMk/>
            <pc:sldMk cId="2192583283" sldId="2303"/>
            <ac:spMk id="6" creationId="{83FB61CA-902E-EBBD-185A-A2B35D27BEDF}"/>
          </ac:spMkLst>
        </pc:spChg>
        <pc:spChg chg="add mod">
          <ac:chgData name="Colleen Lyerla" userId="d062c50b-c161-429f-9e31-60f9eb5fd3e8" providerId="ADAL" clId="{E8E392C2-0324-40C6-BA98-622E0EE8F440}" dt="2023-01-20T00:52:26.251" v="990" actId="1076"/>
          <ac:spMkLst>
            <pc:docMk/>
            <pc:sldMk cId="2192583283" sldId="2303"/>
            <ac:spMk id="12" creationId="{FCA5DBE0-182F-B709-2AA3-FDA5E9709693}"/>
          </ac:spMkLst>
        </pc:spChg>
        <pc:spChg chg="add mod">
          <ac:chgData name="Colleen Lyerla" userId="d062c50b-c161-429f-9e31-60f9eb5fd3e8" providerId="ADAL" clId="{E8E392C2-0324-40C6-BA98-622E0EE8F440}" dt="2023-01-20T00:52:26.251" v="990" actId="1076"/>
          <ac:spMkLst>
            <pc:docMk/>
            <pc:sldMk cId="2192583283" sldId="2303"/>
            <ac:spMk id="13" creationId="{9B4B4A9D-9157-01B6-F930-DBE48C2223EF}"/>
          </ac:spMkLst>
        </pc:spChg>
        <pc:spChg chg="add mod">
          <ac:chgData name="Colleen Lyerla" userId="d062c50b-c161-429f-9e31-60f9eb5fd3e8" providerId="ADAL" clId="{E8E392C2-0324-40C6-BA98-622E0EE8F440}" dt="2023-01-20T00:52:26.251" v="990" actId="1076"/>
          <ac:spMkLst>
            <pc:docMk/>
            <pc:sldMk cId="2192583283" sldId="2303"/>
            <ac:spMk id="14" creationId="{ECAA3F40-EC20-2320-6D98-4ED653B7648E}"/>
          </ac:spMkLst>
        </pc:spChg>
        <pc:grpChg chg="add del mod">
          <ac:chgData name="Colleen Lyerla" userId="d062c50b-c161-429f-9e31-60f9eb5fd3e8" providerId="ADAL" clId="{E8E392C2-0324-40C6-BA98-622E0EE8F440}" dt="2023-01-20T00:50:48.863" v="976" actId="165"/>
          <ac:grpSpMkLst>
            <pc:docMk/>
            <pc:sldMk cId="2192583283" sldId="2303"/>
            <ac:grpSpMk id="11" creationId="{89FABF14-1175-C12E-089C-A0F0C7E496D7}"/>
          </ac:grpSpMkLst>
        </pc:grpChg>
        <pc:grpChg chg="add mod">
          <ac:chgData name="Colleen Lyerla" userId="d062c50b-c161-429f-9e31-60f9eb5fd3e8" providerId="ADAL" clId="{E8E392C2-0324-40C6-BA98-622E0EE8F440}" dt="2023-01-20T00:52:26.251" v="990" actId="1076"/>
          <ac:grpSpMkLst>
            <pc:docMk/>
            <pc:sldMk cId="2192583283" sldId="2303"/>
            <ac:grpSpMk id="15" creationId="{6F43A315-FDC3-931A-38E2-3328C6D7F11A}"/>
          </ac:grpSpMkLst>
        </pc:grpChg>
        <pc:grpChg chg="add mod">
          <ac:chgData name="Colleen Lyerla" userId="d062c50b-c161-429f-9e31-60f9eb5fd3e8" providerId="ADAL" clId="{E8E392C2-0324-40C6-BA98-622E0EE8F440}" dt="2023-01-20T00:52:26.251" v="990" actId="1076"/>
          <ac:grpSpMkLst>
            <pc:docMk/>
            <pc:sldMk cId="2192583283" sldId="2303"/>
            <ac:grpSpMk id="16" creationId="{BF17F0F5-9A00-7530-F410-889B3DF87B6F}"/>
          </ac:grpSpMkLst>
        </pc:grpChg>
        <pc:grpChg chg="add mod">
          <ac:chgData name="Colleen Lyerla" userId="d062c50b-c161-429f-9e31-60f9eb5fd3e8" providerId="ADAL" clId="{E8E392C2-0324-40C6-BA98-622E0EE8F440}" dt="2023-01-20T00:52:26.251" v="990" actId="1076"/>
          <ac:grpSpMkLst>
            <pc:docMk/>
            <pc:sldMk cId="2192583283" sldId="2303"/>
            <ac:grpSpMk id="17" creationId="{724AB722-5824-3217-579E-1554AC62718C}"/>
          </ac:grpSpMkLst>
        </pc:grpChg>
        <pc:grpChg chg="add mod">
          <ac:chgData name="Colleen Lyerla" userId="d062c50b-c161-429f-9e31-60f9eb5fd3e8" providerId="ADAL" clId="{E8E392C2-0324-40C6-BA98-622E0EE8F440}" dt="2023-01-20T00:52:26.251" v="990" actId="1076"/>
          <ac:grpSpMkLst>
            <pc:docMk/>
            <pc:sldMk cId="2192583283" sldId="2303"/>
            <ac:grpSpMk id="18" creationId="{D18D53A5-C15C-7B87-584A-BA6D612857D5}"/>
          </ac:grpSpMkLst>
        </pc:grpChg>
        <pc:grpChg chg="add mod">
          <ac:chgData name="Colleen Lyerla" userId="d062c50b-c161-429f-9e31-60f9eb5fd3e8" providerId="ADAL" clId="{E8E392C2-0324-40C6-BA98-622E0EE8F440}" dt="2023-01-20T00:52:26.251" v="990" actId="1076"/>
          <ac:grpSpMkLst>
            <pc:docMk/>
            <pc:sldMk cId="2192583283" sldId="2303"/>
            <ac:grpSpMk id="19" creationId="{8C7B5DC1-41ED-CB40-2DF5-C8FA88905AD5}"/>
          </ac:grpSpMkLst>
        </pc:grpChg>
        <pc:picChg chg="add mod topLvl modCrop">
          <ac:chgData name="Colleen Lyerla" userId="d062c50b-c161-429f-9e31-60f9eb5fd3e8" providerId="ADAL" clId="{E8E392C2-0324-40C6-BA98-622E0EE8F440}" dt="2023-01-20T00:52:26.251" v="990" actId="1076"/>
          <ac:picMkLst>
            <pc:docMk/>
            <pc:sldMk cId="2192583283" sldId="2303"/>
            <ac:picMk id="8" creationId="{D2A23940-1927-A42D-5654-14AED473D791}"/>
          </ac:picMkLst>
        </pc:picChg>
        <pc:picChg chg="add mod topLvl modCrop">
          <ac:chgData name="Colleen Lyerla" userId="d062c50b-c161-429f-9e31-60f9eb5fd3e8" providerId="ADAL" clId="{E8E392C2-0324-40C6-BA98-622E0EE8F440}" dt="2023-01-20T00:52:26.251" v="990" actId="1076"/>
          <ac:picMkLst>
            <pc:docMk/>
            <pc:sldMk cId="2192583283" sldId="2303"/>
            <ac:picMk id="10" creationId="{A8025BC2-AEB6-8DD3-DFD5-08EAF02364D0}"/>
          </ac:picMkLst>
        </pc:picChg>
        <pc:picChg chg="del mod">
          <ac:chgData name="Colleen Lyerla" userId="d062c50b-c161-429f-9e31-60f9eb5fd3e8" providerId="ADAL" clId="{E8E392C2-0324-40C6-BA98-622E0EE8F440}" dt="2023-01-20T00:21:45.167" v="773" actId="478"/>
          <ac:picMkLst>
            <pc:docMk/>
            <pc:sldMk cId="2192583283" sldId="2303"/>
            <ac:picMk id="2050" creationId="{20FFB5C6-6E14-17CA-3F96-AE1157D96208}"/>
          </ac:picMkLst>
        </pc:picChg>
        <pc:picChg chg="del">
          <ac:chgData name="Colleen Lyerla" userId="d062c50b-c161-429f-9e31-60f9eb5fd3e8" providerId="ADAL" clId="{E8E392C2-0324-40C6-BA98-622E0EE8F440}" dt="2023-01-20T00:21:45.654" v="774" actId="478"/>
          <ac:picMkLst>
            <pc:docMk/>
            <pc:sldMk cId="2192583283" sldId="2303"/>
            <ac:picMk id="2051" creationId="{31321C3F-11AB-6813-6A0C-8C9E1B01E46F}"/>
          </ac:picMkLst>
        </pc:picChg>
        <pc:picChg chg="del">
          <ac:chgData name="Colleen Lyerla" userId="d062c50b-c161-429f-9e31-60f9eb5fd3e8" providerId="ADAL" clId="{E8E392C2-0324-40C6-BA98-622E0EE8F440}" dt="2023-01-20T00:21:46.014" v="775" actId="478"/>
          <ac:picMkLst>
            <pc:docMk/>
            <pc:sldMk cId="2192583283" sldId="2303"/>
            <ac:picMk id="2052" creationId="{68879807-CEEC-0CEA-E3DF-5E66332C5E3D}"/>
          </ac:picMkLst>
        </pc:picChg>
        <pc:picChg chg="add mod topLvl">
          <ac:chgData name="Colleen Lyerla" userId="d062c50b-c161-429f-9e31-60f9eb5fd3e8" providerId="ADAL" clId="{E8E392C2-0324-40C6-BA98-622E0EE8F440}" dt="2023-01-20T00:52:26.251" v="990" actId="1076"/>
          <ac:picMkLst>
            <pc:docMk/>
            <pc:sldMk cId="2192583283" sldId="2303"/>
            <ac:picMk id="3074" creationId="{D8E8E54D-6EAF-46B1-0FFB-C3F3FD0D8EB6}"/>
          </ac:picMkLst>
        </pc:picChg>
        <pc:picChg chg="add del mod">
          <ac:chgData name="Colleen Lyerla" userId="d062c50b-c161-429f-9e31-60f9eb5fd3e8" providerId="ADAL" clId="{E8E392C2-0324-40C6-BA98-622E0EE8F440}" dt="2023-01-20T00:42:51.573" v="827" actId="478"/>
          <ac:picMkLst>
            <pc:docMk/>
            <pc:sldMk cId="2192583283" sldId="2303"/>
            <ac:picMk id="3076" creationId="{16785E0A-DF02-C1B5-879A-0954D0A34B29}"/>
          </ac:picMkLst>
        </pc:picChg>
        <pc:picChg chg="add mod topLvl">
          <ac:chgData name="Colleen Lyerla" userId="d062c50b-c161-429f-9e31-60f9eb5fd3e8" providerId="ADAL" clId="{E8E392C2-0324-40C6-BA98-622E0EE8F440}" dt="2023-01-20T00:52:26.251" v="990" actId="1076"/>
          <ac:picMkLst>
            <pc:docMk/>
            <pc:sldMk cId="2192583283" sldId="2303"/>
            <ac:picMk id="3078" creationId="{4D83C0C2-F771-0631-D453-DEF7A2171A7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olleen Lyerla" userId="d062c50b-c161-429f-9e31-60f9eb5fd3e8" providerId="ADAL" clId="{E8E392C2-0324-40C6-BA98-622E0EE8F440}" dt="2023-01-20T14:54:32.657" v="4078"/>
              <pc2:cmMkLst xmlns:pc2="http://schemas.microsoft.com/office/powerpoint/2019/9/main/command">
                <pc:docMk/>
                <pc:sldMk cId="2192583283" sldId="2303"/>
                <pc2:cmMk id="{32AC64A8-EF50-4B43-A4F2-41AAAAF7F718}"/>
              </pc2:cmMkLst>
              <pc226:cmRplyChg chg="add">
                <pc226:chgData name="Colleen Lyerla" userId="d062c50b-c161-429f-9e31-60f9eb5fd3e8" providerId="ADAL" clId="{E8E392C2-0324-40C6-BA98-622E0EE8F440}" dt="2023-01-20T14:44:48.630" v="3683"/>
                <pc2:cmRplyMkLst xmlns:pc2="http://schemas.microsoft.com/office/powerpoint/2019/9/main/command">
                  <pc:docMk/>
                  <pc:sldMk cId="2192583283" sldId="2303"/>
                  <pc2:cmMk id="{32AC64A8-EF50-4B43-A4F2-41AAAAF7F718}"/>
                  <pc2:cmRplyMk id="{19F09958-3DE9-4516-B4A8-A095BB7D6E37}"/>
                </pc2:cmRplyMkLst>
              </pc226:cmRplyChg>
              <pc226:cmRplyChg chg="add">
                <pc226:chgData name="Colleen Lyerla" userId="d062c50b-c161-429f-9e31-60f9eb5fd3e8" providerId="ADAL" clId="{E8E392C2-0324-40C6-BA98-622E0EE8F440}" dt="2023-01-20T14:54:32.657" v="4078"/>
                <pc2:cmRplyMkLst xmlns:pc2="http://schemas.microsoft.com/office/powerpoint/2019/9/main/command">
                  <pc:docMk/>
                  <pc:sldMk cId="2192583283" sldId="2303"/>
                  <pc2:cmMk id="{32AC64A8-EF50-4B43-A4F2-41AAAAF7F718}"/>
                  <pc2:cmRplyMk id="{DED118F3-E4BC-4AF1-8160-BCAE29EEAA53}"/>
                </pc2:cmRplyMkLst>
              </pc226:cmRplyChg>
            </pc226:cmChg>
          </p:ext>
        </pc:extLst>
      </pc:sldChg>
      <pc:sldChg chg="addSp modSp add del mod">
        <pc:chgData name="Colleen Lyerla" userId="d062c50b-c161-429f-9e31-60f9eb5fd3e8" providerId="ADAL" clId="{E8E392C2-0324-40C6-BA98-622E0EE8F440}" dt="2023-01-20T00:21:08.933" v="757" actId="2696"/>
        <pc:sldMkLst>
          <pc:docMk/>
          <pc:sldMk cId="4246420266" sldId="2303"/>
        </pc:sldMkLst>
        <pc:spChg chg="mod">
          <ac:chgData name="Colleen Lyerla" userId="d062c50b-c161-429f-9e31-60f9eb5fd3e8" providerId="ADAL" clId="{E8E392C2-0324-40C6-BA98-622E0EE8F440}" dt="2023-01-20T00:16:35.008" v="635" actId="1076"/>
          <ac:spMkLst>
            <pc:docMk/>
            <pc:sldMk cId="4246420266" sldId="2303"/>
            <ac:spMk id="12" creationId="{DCC9199E-4F1D-2023-9E6E-F343518404D9}"/>
          </ac:spMkLst>
        </pc:spChg>
        <pc:picChg chg="add mod">
          <ac:chgData name="Colleen Lyerla" userId="d062c50b-c161-429f-9e31-60f9eb5fd3e8" providerId="ADAL" clId="{E8E392C2-0324-40C6-BA98-622E0EE8F440}" dt="2023-01-20T00:16:12.951" v="631" actId="14100"/>
          <ac:picMkLst>
            <pc:docMk/>
            <pc:sldMk cId="4246420266" sldId="2303"/>
            <ac:picMk id="1026" creationId="{061E295E-31A7-77AC-99CD-E924861DBABC}"/>
          </ac:picMkLst>
        </pc:picChg>
      </pc:sldChg>
      <pc:sldChg chg="modSp add del mod ord">
        <pc:chgData name="Colleen Lyerla" userId="d062c50b-c161-429f-9e31-60f9eb5fd3e8" providerId="ADAL" clId="{E8E392C2-0324-40C6-BA98-622E0EE8F440}" dt="2023-01-20T14:55:11.925" v="4081" actId="2696"/>
        <pc:sldMkLst>
          <pc:docMk/>
          <pc:sldMk cId="68758695" sldId="2304"/>
        </pc:sldMkLst>
        <pc:spChg chg="mod">
          <ac:chgData name="Colleen Lyerla" userId="d062c50b-c161-429f-9e31-60f9eb5fd3e8" providerId="ADAL" clId="{E8E392C2-0324-40C6-BA98-622E0EE8F440}" dt="2023-01-20T00:53:04.484" v="1000" actId="20577"/>
          <ac:spMkLst>
            <pc:docMk/>
            <pc:sldMk cId="68758695" sldId="2304"/>
            <ac:spMk id="14" creationId="{4FD2DF67-39C2-DF46-B5BB-0D20DFE8E42A}"/>
          </ac:spMkLst>
        </pc:spChg>
      </pc:sldChg>
      <pc:sldChg chg="addSp delSp modSp add mod ord modCm">
        <pc:chgData name="Colleen Lyerla" userId="d062c50b-c161-429f-9e31-60f9eb5fd3e8" providerId="ADAL" clId="{E8E392C2-0324-40C6-BA98-622E0EE8F440}" dt="2023-01-20T15:58:39.836" v="4133" actId="14861"/>
        <pc:sldMkLst>
          <pc:docMk/>
          <pc:sldMk cId="3582674930" sldId="2305"/>
        </pc:sldMkLst>
        <pc:spChg chg="mod">
          <ac:chgData name="Colleen Lyerla" userId="d062c50b-c161-429f-9e31-60f9eb5fd3e8" providerId="ADAL" clId="{E8E392C2-0324-40C6-BA98-622E0EE8F440}" dt="2023-01-20T00:53:43.480" v="1007" actId="20577"/>
          <ac:spMkLst>
            <pc:docMk/>
            <pc:sldMk cId="3582674930" sldId="2305"/>
            <ac:spMk id="3" creationId="{8753B491-4140-D344-4265-BBA9DCEB330D}"/>
          </ac:spMkLst>
        </pc:spChg>
        <pc:spChg chg="add mod">
          <ac:chgData name="Colleen Lyerla" userId="d062c50b-c161-429f-9e31-60f9eb5fd3e8" providerId="ADAL" clId="{E8E392C2-0324-40C6-BA98-622E0EE8F440}" dt="2023-01-20T15:58:06.677" v="4130" actId="1076"/>
          <ac:spMkLst>
            <pc:docMk/>
            <pc:sldMk cId="3582674930" sldId="2305"/>
            <ac:spMk id="4" creationId="{3FC0DAD5-B764-718D-D54E-E05A33CDD276}"/>
          </ac:spMkLst>
        </pc:spChg>
        <pc:spChg chg="mod">
          <ac:chgData name="Colleen Lyerla" userId="d062c50b-c161-429f-9e31-60f9eb5fd3e8" providerId="ADAL" clId="{E8E392C2-0324-40C6-BA98-622E0EE8F440}" dt="2023-01-20T15:57:35.798" v="4109" actId="1076"/>
          <ac:spMkLst>
            <pc:docMk/>
            <pc:sldMk cId="3582674930" sldId="2305"/>
            <ac:spMk id="12" creationId="{DCC9199E-4F1D-2023-9E6E-F343518404D9}"/>
          </ac:spMkLst>
        </pc:spChg>
        <pc:picChg chg="mod">
          <ac:chgData name="Colleen Lyerla" userId="d062c50b-c161-429f-9e31-60f9eb5fd3e8" providerId="ADAL" clId="{E8E392C2-0324-40C6-BA98-622E0EE8F440}" dt="2023-01-20T15:58:39.836" v="4133" actId="14861"/>
          <ac:picMkLst>
            <pc:docMk/>
            <pc:sldMk cId="3582674930" sldId="2305"/>
            <ac:picMk id="5" creationId="{31F47397-8FF5-06EC-9924-A775A8529EB9}"/>
          </ac:picMkLst>
        </pc:picChg>
        <pc:picChg chg="add mod">
          <ac:chgData name="Colleen Lyerla" userId="d062c50b-c161-429f-9e31-60f9eb5fd3e8" providerId="ADAL" clId="{E8E392C2-0324-40C6-BA98-622E0EE8F440}" dt="2023-01-20T15:57:07.661" v="4105" actId="1076"/>
          <ac:picMkLst>
            <pc:docMk/>
            <pc:sldMk cId="3582674930" sldId="2305"/>
            <ac:picMk id="4098" creationId="{ACDACC65-543C-1BAE-97A8-7CD6616C08E9}"/>
          </ac:picMkLst>
        </pc:picChg>
        <pc:picChg chg="add del">
          <ac:chgData name="Colleen Lyerla" userId="d062c50b-c161-429f-9e31-60f9eb5fd3e8" providerId="ADAL" clId="{E8E392C2-0324-40C6-BA98-622E0EE8F440}" dt="2023-01-20T00:55:45.196" v="1030" actId="478"/>
          <ac:picMkLst>
            <pc:docMk/>
            <pc:sldMk cId="3582674930" sldId="2305"/>
            <ac:picMk id="4100" creationId="{27A0FA43-98EF-9BC9-8C1A-3436BE26C57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lleen Lyerla" userId="d062c50b-c161-429f-9e31-60f9eb5fd3e8" providerId="ADAL" clId="{E8E392C2-0324-40C6-BA98-622E0EE8F440}" dt="2023-01-20T15:55:40.429" v="4096"/>
              <pc2:cmMkLst xmlns:pc2="http://schemas.microsoft.com/office/powerpoint/2019/9/main/command">
                <pc:docMk/>
                <pc:sldMk cId="3582674930" sldId="2305"/>
                <pc2:cmMk id="{3B885FC5-28F5-4C6B-A950-C90E378E34DC}"/>
              </pc2:cmMkLst>
              <pc226:cmRplyChg chg="add">
                <pc226:chgData name="Colleen Lyerla" userId="d062c50b-c161-429f-9e31-60f9eb5fd3e8" providerId="ADAL" clId="{E8E392C2-0324-40C6-BA98-622E0EE8F440}" dt="2023-01-20T14:56:43.291" v="4082"/>
                <pc2:cmRplyMkLst xmlns:pc2="http://schemas.microsoft.com/office/powerpoint/2019/9/main/command">
                  <pc:docMk/>
                  <pc:sldMk cId="3582674930" sldId="2305"/>
                  <pc2:cmMk id="{3B885FC5-28F5-4C6B-A950-C90E378E34DC}"/>
                  <pc2:cmRplyMk id="{7FECE36A-8534-4C58-BF30-090FC759ED8F}"/>
                </pc2:cmRplyMkLst>
              </pc226:cmRplyChg>
              <pc226:cmRplyChg chg="add">
                <pc226:chgData name="Colleen Lyerla" userId="d062c50b-c161-429f-9e31-60f9eb5fd3e8" providerId="ADAL" clId="{E8E392C2-0324-40C6-BA98-622E0EE8F440}" dt="2023-01-20T15:55:35.570" v="4095"/>
                <pc2:cmRplyMkLst xmlns:pc2="http://schemas.microsoft.com/office/powerpoint/2019/9/main/command">
                  <pc:docMk/>
                  <pc:sldMk cId="3582674930" sldId="2305"/>
                  <pc2:cmMk id="{3B885FC5-28F5-4C6B-A950-C90E378E34DC}"/>
                  <pc2:cmRplyMk id="{7798C26E-E814-4D48-9597-0C3128B0A392}"/>
                </pc2:cmRplyMkLst>
              </pc226:cmRplyChg>
            </pc226:cmChg>
          </p:ext>
        </pc:extLst>
      </pc:sldChg>
      <pc:sldChg chg="delSp modSp add mod">
        <pc:chgData name="Colleen Lyerla" userId="d062c50b-c161-429f-9e31-60f9eb5fd3e8" providerId="ADAL" clId="{E8E392C2-0324-40C6-BA98-622E0EE8F440}" dt="2023-01-20T01:52:56.815" v="3626" actId="1076"/>
        <pc:sldMkLst>
          <pc:docMk/>
          <pc:sldMk cId="1048761898" sldId="2306"/>
        </pc:sldMkLst>
        <pc:spChg chg="mod">
          <ac:chgData name="Colleen Lyerla" userId="d062c50b-c161-429f-9e31-60f9eb5fd3e8" providerId="ADAL" clId="{E8E392C2-0324-40C6-BA98-622E0EE8F440}" dt="2023-01-20T01:51:07.848" v="3517" actId="20577"/>
          <ac:spMkLst>
            <pc:docMk/>
            <pc:sldMk cId="1048761898" sldId="2306"/>
            <ac:spMk id="3" creationId="{8753B491-4140-D344-4265-BBA9DCEB330D}"/>
          </ac:spMkLst>
        </pc:spChg>
        <pc:spChg chg="del">
          <ac:chgData name="Colleen Lyerla" userId="d062c50b-c161-429f-9e31-60f9eb5fd3e8" providerId="ADAL" clId="{E8E392C2-0324-40C6-BA98-622E0EE8F440}" dt="2023-01-20T01:51:56.842" v="3608" actId="478"/>
          <ac:spMkLst>
            <pc:docMk/>
            <pc:sldMk cId="1048761898" sldId="2306"/>
            <ac:spMk id="6" creationId="{44C6F5CC-F77E-9F47-44AF-D2A894ED5519}"/>
          </ac:spMkLst>
        </pc:spChg>
        <pc:spChg chg="del mod">
          <ac:chgData name="Colleen Lyerla" userId="d062c50b-c161-429f-9e31-60f9eb5fd3e8" providerId="ADAL" clId="{E8E392C2-0324-40C6-BA98-622E0EE8F440}" dt="2023-01-20T01:52:03.380" v="3613" actId="478"/>
          <ac:spMkLst>
            <pc:docMk/>
            <pc:sldMk cId="1048761898" sldId="2306"/>
            <ac:spMk id="8" creationId="{73E8573B-4DDF-1BD9-0213-7B26110A692A}"/>
          </ac:spMkLst>
        </pc:spChg>
        <pc:spChg chg="mod">
          <ac:chgData name="Colleen Lyerla" userId="d062c50b-c161-429f-9e31-60f9eb5fd3e8" providerId="ADAL" clId="{E8E392C2-0324-40C6-BA98-622E0EE8F440}" dt="2023-01-20T01:52:56.815" v="3626" actId="1076"/>
          <ac:spMkLst>
            <pc:docMk/>
            <pc:sldMk cId="1048761898" sldId="2306"/>
            <ac:spMk id="12" creationId="{DCC9199E-4F1D-2023-9E6E-F343518404D9}"/>
          </ac:spMkLst>
        </pc:spChg>
        <pc:spChg chg="del mod">
          <ac:chgData name="Colleen Lyerla" userId="d062c50b-c161-429f-9e31-60f9eb5fd3e8" providerId="ADAL" clId="{E8E392C2-0324-40C6-BA98-622E0EE8F440}" dt="2023-01-20T01:51:59.264" v="3610" actId="478"/>
          <ac:spMkLst>
            <pc:docMk/>
            <pc:sldMk cId="1048761898" sldId="2306"/>
            <ac:spMk id="14" creationId="{93E53756-D0B5-FBDA-5D2E-BDAB0DEDFD40}"/>
          </ac:spMkLst>
        </pc:spChg>
        <pc:spChg chg="del">
          <ac:chgData name="Colleen Lyerla" userId="d062c50b-c161-429f-9e31-60f9eb5fd3e8" providerId="ADAL" clId="{E8E392C2-0324-40C6-BA98-622E0EE8F440}" dt="2023-01-20T01:52:00.664" v="3611" actId="478"/>
          <ac:spMkLst>
            <pc:docMk/>
            <pc:sldMk cId="1048761898" sldId="2306"/>
            <ac:spMk id="15" creationId="{CE1B40CE-9358-D76A-49A3-7B07949DD908}"/>
          </ac:spMkLst>
        </pc:spChg>
        <pc:picChg chg="del">
          <ac:chgData name="Colleen Lyerla" userId="d062c50b-c161-429f-9e31-60f9eb5fd3e8" providerId="ADAL" clId="{E8E392C2-0324-40C6-BA98-622E0EE8F440}" dt="2023-01-20T01:51:54.720" v="3607" actId="478"/>
          <ac:picMkLst>
            <pc:docMk/>
            <pc:sldMk cId="1048761898" sldId="2306"/>
            <ac:picMk id="5" creationId="{04D9E707-AE8E-14E8-6B3D-A3EA33E639BE}"/>
          </ac:picMkLst>
        </pc:picChg>
      </pc:sldChg>
      <pc:sldChg chg="addSp delSp modSp add mod">
        <pc:chgData name="Colleen Lyerla" userId="d062c50b-c161-429f-9e31-60f9eb5fd3e8" providerId="ADAL" clId="{E8E392C2-0324-40C6-BA98-622E0EE8F440}" dt="2023-01-20T14:58:30.226" v="4093" actId="164"/>
        <pc:sldMkLst>
          <pc:docMk/>
          <pc:sldMk cId="3768843230" sldId="2307"/>
        </pc:sldMkLst>
        <pc:spChg chg="mod topLvl">
          <ac:chgData name="Colleen Lyerla" userId="d062c50b-c161-429f-9e31-60f9eb5fd3e8" providerId="ADAL" clId="{E8E392C2-0324-40C6-BA98-622E0EE8F440}" dt="2023-01-20T14:58:20.311" v="4092" actId="1076"/>
          <ac:spMkLst>
            <pc:docMk/>
            <pc:sldMk cId="3768843230" sldId="2307"/>
            <ac:spMk id="4" creationId="{47AA3944-EC87-FAE0-2FFB-EE9A88549D00}"/>
          </ac:spMkLst>
        </pc:spChg>
        <pc:spChg chg="mod">
          <ac:chgData name="Colleen Lyerla" userId="d062c50b-c161-429f-9e31-60f9eb5fd3e8" providerId="ADAL" clId="{E8E392C2-0324-40C6-BA98-622E0EE8F440}" dt="2023-01-20T14:57:39.026" v="4086" actId="122"/>
          <ac:spMkLst>
            <pc:docMk/>
            <pc:sldMk cId="3768843230" sldId="2307"/>
            <ac:spMk id="12" creationId="{FCA5DBE0-182F-B709-2AA3-FDA5E9709693}"/>
          </ac:spMkLst>
        </pc:spChg>
        <pc:spChg chg="mod">
          <ac:chgData name="Colleen Lyerla" userId="d062c50b-c161-429f-9e31-60f9eb5fd3e8" providerId="ADAL" clId="{E8E392C2-0324-40C6-BA98-622E0EE8F440}" dt="2023-01-20T14:57:42.003" v="4087" actId="122"/>
          <ac:spMkLst>
            <pc:docMk/>
            <pc:sldMk cId="3768843230" sldId="2307"/>
            <ac:spMk id="13" creationId="{9B4B4A9D-9157-01B6-F930-DBE48C2223EF}"/>
          </ac:spMkLst>
        </pc:spChg>
        <pc:spChg chg="mod">
          <ac:chgData name="Colleen Lyerla" userId="d062c50b-c161-429f-9e31-60f9eb5fd3e8" providerId="ADAL" clId="{E8E392C2-0324-40C6-BA98-622E0EE8F440}" dt="2023-01-20T14:57:45.209" v="4088" actId="122"/>
          <ac:spMkLst>
            <pc:docMk/>
            <pc:sldMk cId="3768843230" sldId="2307"/>
            <ac:spMk id="14" creationId="{ECAA3F40-EC20-2320-6D98-4ED653B7648E}"/>
          </ac:spMkLst>
        </pc:spChg>
        <pc:grpChg chg="add mod">
          <ac:chgData name="Colleen Lyerla" userId="d062c50b-c161-429f-9e31-60f9eb5fd3e8" providerId="ADAL" clId="{E8E392C2-0324-40C6-BA98-622E0EE8F440}" dt="2023-01-20T14:58:30.226" v="4093" actId="164"/>
          <ac:grpSpMkLst>
            <pc:docMk/>
            <pc:sldMk cId="3768843230" sldId="2307"/>
            <ac:grpSpMk id="5" creationId="{D8AAF922-6B13-99AE-7775-4B7A5B1BCC06}"/>
          </ac:grpSpMkLst>
        </pc:grpChg>
        <pc:grpChg chg="add mod">
          <ac:chgData name="Colleen Lyerla" userId="d062c50b-c161-429f-9e31-60f9eb5fd3e8" providerId="ADAL" clId="{E8E392C2-0324-40C6-BA98-622E0EE8F440}" dt="2023-01-20T14:58:30.226" v="4093" actId="164"/>
          <ac:grpSpMkLst>
            <pc:docMk/>
            <pc:sldMk cId="3768843230" sldId="2307"/>
            <ac:grpSpMk id="6" creationId="{8F46C481-5B50-7D2B-7F8F-A487C8BD278A}"/>
          </ac:grpSpMkLst>
        </pc:grpChg>
        <pc:grpChg chg="del mod topLvl">
          <ac:chgData name="Colleen Lyerla" userId="d062c50b-c161-429f-9e31-60f9eb5fd3e8" providerId="ADAL" clId="{E8E392C2-0324-40C6-BA98-622E0EE8F440}" dt="2023-01-20T14:57:52.729" v="4089" actId="165"/>
          <ac:grpSpMkLst>
            <pc:docMk/>
            <pc:sldMk cId="3768843230" sldId="2307"/>
            <ac:grpSpMk id="15" creationId="{6F43A315-FDC3-931A-38E2-3328C6D7F11A}"/>
          </ac:grpSpMkLst>
        </pc:grpChg>
        <pc:grpChg chg="mod topLvl">
          <ac:chgData name="Colleen Lyerla" userId="d062c50b-c161-429f-9e31-60f9eb5fd3e8" providerId="ADAL" clId="{E8E392C2-0324-40C6-BA98-622E0EE8F440}" dt="2023-01-20T14:58:30.226" v="4093" actId="164"/>
          <ac:grpSpMkLst>
            <pc:docMk/>
            <pc:sldMk cId="3768843230" sldId="2307"/>
            <ac:grpSpMk id="16" creationId="{BF17F0F5-9A00-7530-F410-889B3DF87B6F}"/>
          </ac:grpSpMkLst>
        </pc:grpChg>
        <pc:grpChg chg="mod topLvl">
          <ac:chgData name="Colleen Lyerla" userId="d062c50b-c161-429f-9e31-60f9eb5fd3e8" providerId="ADAL" clId="{E8E392C2-0324-40C6-BA98-622E0EE8F440}" dt="2023-01-20T14:58:30.226" v="4093" actId="164"/>
          <ac:grpSpMkLst>
            <pc:docMk/>
            <pc:sldMk cId="3768843230" sldId="2307"/>
            <ac:grpSpMk id="17" creationId="{724AB722-5824-3217-579E-1554AC62718C}"/>
          </ac:grpSpMkLst>
        </pc:grpChg>
        <pc:grpChg chg="mod topLvl">
          <ac:chgData name="Colleen Lyerla" userId="d062c50b-c161-429f-9e31-60f9eb5fd3e8" providerId="ADAL" clId="{E8E392C2-0324-40C6-BA98-622E0EE8F440}" dt="2023-01-20T14:58:30.226" v="4093" actId="164"/>
          <ac:grpSpMkLst>
            <pc:docMk/>
            <pc:sldMk cId="3768843230" sldId="2307"/>
            <ac:grpSpMk id="18" creationId="{D18D53A5-C15C-7B87-584A-BA6D612857D5}"/>
          </ac:grpSpMkLst>
        </pc:grpChg>
        <pc:grpChg chg="del">
          <ac:chgData name="Colleen Lyerla" userId="d062c50b-c161-429f-9e31-60f9eb5fd3e8" providerId="ADAL" clId="{E8E392C2-0324-40C6-BA98-622E0EE8F440}" dt="2023-01-20T14:57:29.402" v="4084" actId="165"/>
          <ac:grpSpMkLst>
            <pc:docMk/>
            <pc:sldMk cId="3768843230" sldId="2307"/>
            <ac:grpSpMk id="19" creationId="{8C7B5DC1-41ED-CB40-2DF5-C8FA88905AD5}"/>
          </ac:grpSpMkLst>
        </pc:grpChg>
        <pc:picChg chg="mod">
          <ac:chgData name="Colleen Lyerla" userId="d062c50b-c161-429f-9e31-60f9eb5fd3e8" providerId="ADAL" clId="{E8E392C2-0324-40C6-BA98-622E0EE8F440}" dt="2023-01-20T14:57:29.402" v="4084" actId="165"/>
          <ac:picMkLst>
            <pc:docMk/>
            <pc:sldMk cId="3768843230" sldId="2307"/>
            <ac:picMk id="8" creationId="{D2A23940-1927-A42D-5654-14AED473D791}"/>
          </ac:picMkLst>
        </pc:picChg>
        <pc:picChg chg="mod">
          <ac:chgData name="Colleen Lyerla" userId="d062c50b-c161-429f-9e31-60f9eb5fd3e8" providerId="ADAL" clId="{E8E392C2-0324-40C6-BA98-622E0EE8F440}" dt="2023-01-20T14:57:29.402" v="4084" actId="165"/>
          <ac:picMkLst>
            <pc:docMk/>
            <pc:sldMk cId="3768843230" sldId="2307"/>
            <ac:picMk id="10" creationId="{A8025BC2-AEB6-8DD3-DFD5-08EAF02364D0}"/>
          </ac:picMkLst>
        </pc:picChg>
        <pc:picChg chg="mod topLvl">
          <ac:chgData name="Colleen Lyerla" userId="d062c50b-c161-429f-9e31-60f9eb5fd3e8" providerId="ADAL" clId="{E8E392C2-0324-40C6-BA98-622E0EE8F440}" dt="2023-01-20T14:58:20.311" v="4092" actId="1076"/>
          <ac:picMkLst>
            <pc:docMk/>
            <pc:sldMk cId="3768843230" sldId="2307"/>
            <ac:picMk id="3074" creationId="{D8E8E54D-6EAF-46B1-0FFB-C3F3FD0D8EB6}"/>
          </ac:picMkLst>
        </pc:picChg>
        <pc:picChg chg="mod">
          <ac:chgData name="Colleen Lyerla" userId="d062c50b-c161-429f-9e31-60f9eb5fd3e8" providerId="ADAL" clId="{E8E392C2-0324-40C6-BA98-622E0EE8F440}" dt="2023-01-20T14:57:29.402" v="4084" actId="165"/>
          <ac:picMkLst>
            <pc:docMk/>
            <pc:sldMk cId="3768843230" sldId="2307"/>
            <ac:picMk id="3078" creationId="{4D83C0C2-F771-0631-D453-DEF7A2171A79}"/>
          </ac:picMkLst>
        </pc:picChg>
      </pc:sldChg>
    </pc:docChg>
  </pc:docChgLst>
  <pc:docChgLst>
    <pc:chgData name="Jose Cueva" userId="S::jac@ten.tenna.com::dc9f69af-a496-49e3-83e5-ee53157c99e0" providerId="AD" clId="Web-{22AA1DD8-0414-DD71-8758-487C1D49A18B}"/>
    <pc:docChg chg="modSld">
      <pc:chgData name="Jose Cueva" userId="S::jac@ten.tenna.com::dc9f69af-a496-49e3-83e5-ee53157c99e0" providerId="AD" clId="Web-{22AA1DD8-0414-DD71-8758-487C1D49A18B}" dt="2023-01-18T00:08:49.714" v="205" actId="20577"/>
      <pc:docMkLst>
        <pc:docMk/>
      </pc:docMkLst>
      <pc:sldChg chg="addSp modSp">
        <pc:chgData name="Jose Cueva" userId="S::jac@ten.tenna.com::dc9f69af-a496-49e3-83e5-ee53157c99e0" providerId="AD" clId="Web-{22AA1DD8-0414-DD71-8758-487C1D49A18B}" dt="2023-01-18T00:08:49.714" v="205" actId="20577"/>
        <pc:sldMkLst>
          <pc:docMk/>
          <pc:sldMk cId="2412865566" sldId="2286"/>
        </pc:sldMkLst>
        <pc:spChg chg="mod">
          <ac:chgData name="Jose Cueva" userId="S::jac@ten.tenna.com::dc9f69af-a496-49e3-83e5-ee53157c99e0" providerId="AD" clId="Web-{22AA1DD8-0414-DD71-8758-487C1D49A18B}" dt="2023-01-18T00:07:12.961" v="6" actId="20577"/>
          <ac:spMkLst>
            <pc:docMk/>
            <pc:sldMk cId="2412865566" sldId="2286"/>
            <ac:spMk id="3" creationId="{8753B491-4140-D344-4265-BBA9DCEB330D}"/>
          </ac:spMkLst>
        </pc:spChg>
        <pc:spChg chg="add mod">
          <ac:chgData name="Jose Cueva" userId="S::jac@ten.tenna.com::dc9f69af-a496-49e3-83e5-ee53157c99e0" providerId="AD" clId="Web-{22AA1DD8-0414-DD71-8758-487C1D49A18B}" dt="2023-01-18T00:08:21.572" v="152" actId="20577"/>
          <ac:spMkLst>
            <pc:docMk/>
            <pc:sldMk cId="2412865566" sldId="2286"/>
            <ac:spMk id="4" creationId="{6D30A2D4-E978-C815-3BF4-5F5A9CB90E01}"/>
          </ac:spMkLst>
        </pc:spChg>
        <pc:spChg chg="add mod">
          <ac:chgData name="Jose Cueva" userId="S::jac@ten.tenna.com::dc9f69af-a496-49e3-83e5-ee53157c99e0" providerId="AD" clId="Web-{22AA1DD8-0414-DD71-8758-487C1D49A18B}" dt="2023-01-18T00:08:49.714" v="205" actId="20577"/>
          <ac:spMkLst>
            <pc:docMk/>
            <pc:sldMk cId="2412865566" sldId="2286"/>
            <ac:spMk id="5" creationId="{156D3766-5658-06F8-A253-199B16FB8376}"/>
          </ac:spMkLst>
        </pc:spChg>
      </pc:sldChg>
    </pc:docChg>
  </pc:docChgLst>
  <pc:docChgLst>
    <pc:chgData name="Tom Caliendo" userId="d1e51057-b126-4b29-b92f-41dc7119cab2" providerId="ADAL" clId="{6AFA2438-D542-5743-81C3-AD11081226DC}"/>
    <pc:docChg chg="undo custSel modSld">
      <pc:chgData name="Tom Caliendo" userId="d1e51057-b126-4b29-b92f-41dc7119cab2" providerId="ADAL" clId="{6AFA2438-D542-5743-81C3-AD11081226DC}" dt="2023-01-20T13:51:01.122" v="133" actId="1076"/>
      <pc:docMkLst>
        <pc:docMk/>
      </pc:docMkLst>
      <pc:sldChg chg="addSp delSp modSp mod">
        <pc:chgData name="Tom Caliendo" userId="d1e51057-b126-4b29-b92f-41dc7119cab2" providerId="ADAL" clId="{6AFA2438-D542-5743-81C3-AD11081226DC}" dt="2023-01-20T13:50:02.749" v="109" actId="1076"/>
        <pc:sldMkLst>
          <pc:docMk/>
          <pc:sldMk cId="2412865566" sldId="2286"/>
        </pc:sldMkLst>
        <pc:spChg chg="del">
          <ac:chgData name="Tom Caliendo" userId="d1e51057-b126-4b29-b92f-41dc7119cab2" providerId="ADAL" clId="{6AFA2438-D542-5743-81C3-AD11081226DC}" dt="2023-01-19T14:59:26.513" v="80" actId="478"/>
          <ac:spMkLst>
            <pc:docMk/>
            <pc:sldMk cId="2412865566" sldId="2286"/>
            <ac:spMk id="4" creationId="{6D30A2D4-E978-C815-3BF4-5F5A9CB90E01}"/>
          </ac:spMkLst>
        </pc:spChg>
        <pc:spChg chg="mod">
          <ac:chgData name="Tom Caliendo" userId="d1e51057-b126-4b29-b92f-41dc7119cab2" providerId="ADAL" clId="{6AFA2438-D542-5743-81C3-AD11081226DC}" dt="2023-01-19T14:59:45.542" v="85" actId="1076"/>
          <ac:spMkLst>
            <pc:docMk/>
            <pc:sldMk cId="2412865566" sldId="2286"/>
            <ac:spMk id="5" creationId="{156D3766-5658-06F8-A253-199B16FB8376}"/>
          </ac:spMkLst>
        </pc:spChg>
        <pc:spChg chg="mod">
          <ac:chgData name="Tom Caliendo" userId="d1e51057-b126-4b29-b92f-41dc7119cab2" providerId="ADAL" clId="{6AFA2438-D542-5743-81C3-AD11081226DC}" dt="2023-01-20T13:50:02.749" v="109" actId="1076"/>
          <ac:spMkLst>
            <pc:docMk/>
            <pc:sldMk cId="2412865566" sldId="2286"/>
            <ac:spMk id="8" creationId="{EF23D353-DF58-C308-B4F9-B19773103C14}"/>
          </ac:spMkLst>
        </pc:spChg>
        <pc:picChg chg="mod">
          <ac:chgData name="Tom Caliendo" userId="d1e51057-b126-4b29-b92f-41dc7119cab2" providerId="ADAL" clId="{6AFA2438-D542-5743-81C3-AD11081226DC}" dt="2023-01-19T18:34:48.631" v="97" actId="1076"/>
          <ac:picMkLst>
            <pc:docMk/>
            <pc:sldMk cId="2412865566" sldId="2286"/>
            <ac:picMk id="4" creationId="{A8AFD6B0-E626-3DBC-0D80-823240800E60}"/>
          </ac:picMkLst>
        </pc:picChg>
        <pc:picChg chg="add mod">
          <ac:chgData name="Tom Caliendo" userId="d1e51057-b126-4b29-b92f-41dc7119cab2" providerId="ADAL" clId="{6AFA2438-D542-5743-81C3-AD11081226DC}" dt="2023-01-19T18:34:44.381" v="96" actId="1076"/>
          <ac:picMkLst>
            <pc:docMk/>
            <pc:sldMk cId="2412865566" sldId="2286"/>
            <ac:picMk id="6" creationId="{09728A2E-5014-7490-2437-C0944C25E758}"/>
          </ac:picMkLst>
        </pc:picChg>
      </pc:sldChg>
      <pc:sldChg chg="addSp delSp modSp mod">
        <pc:chgData name="Tom Caliendo" userId="d1e51057-b126-4b29-b92f-41dc7119cab2" providerId="ADAL" clId="{6AFA2438-D542-5743-81C3-AD11081226DC}" dt="2023-01-19T14:06:42.443" v="25" actId="478"/>
        <pc:sldMkLst>
          <pc:docMk/>
          <pc:sldMk cId="2047534791" sldId="2288"/>
        </pc:sldMkLst>
        <pc:spChg chg="del">
          <ac:chgData name="Tom Caliendo" userId="d1e51057-b126-4b29-b92f-41dc7119cab2" providerId="ADAL" clId="{6AFA2438-D542-5743-81C3-AD11081226DC}" dt="2023-01-19T14:03:33.554" v="2" actId="478"/>
          <ac:spMkLst>
            <pc:docMk/>
            <pc:sldMk cId="2047534791" sldId="2288"/>
            <ac:spMk id="5" creationId="{2A98C6F2-BE73-AF9E-7A10-1121AD744676}"/>
          </ac:spMkLst>
        </pc:spChg>
        <pc:spChg chg="del mod">
          <ac:chgData name="Tom Caliendo" userId="d1e51057-b126-4b29-b92f-41dc7119cab2" providerId="ADAL" clId="{6AFA2438-D542-5743-81C3-AD11081226DC}" dt="2023-01-19T14:06:42.443" v="25" actId="478"/>
          <ac:spMkLst>
            <pc:docMk/>
            <pc:sldMk cId="2047534791" sldId="2288"/>
            <ac:spMk id="6" creationId="{77E49738-70D3-A327-99AA-00B465DD45E2}"/>
          </ac:spMkLst>
        </pc:spChg>
        <pc:spChg chg="mod">
          <ac:chgData name="Tom Caliendo" userId="d1e51057-b126-4b29-b92f-41dc7119cab2" providerId="ADAL" clId="{6AFA2438-D542-5743-81C3-AD11081226DC}" dt="2023-01-19T14:04:37.249" v="12" actId="1076"/>
          <ac:spMkLst>
            <pc:docMk/>
            <pc:sldMk cId="2047534791" sldId="2288"/>
            <ac:spMk id="12" creationId="{DCC9199E-4F1D-2023-9E6E-F343518404D9}"/>
          </ac:spMkLst>
        </pc:spChg>
        <pc:picChg chg="add del mod">
          <ac:chgData name="Tom Caliendo" userId="d1e51057-b126-4b29-b92f-41dc7119cab2" providerId="ADAL" clId="{6AFA2438-D542-5743-81C3-AD11081226DC}" dt="2023-01-19T14:05:51.795" v="23" actId="478"/>
          <ac:picMkLst>
            <pc:docMk/>
            <pc:sldMk cId="2047534791" sldId="2288"/>
            <ac:picMk id="4" creationId="{99D2FD02-3C9C-44F1-0EBB-EA7F336AE81B}"/>
          </ac:picMkLst>
        </pc:picChg>
        <pc:picChg chg="add mod">
          <ac:chgData name="Tom Caliendo" userId="d1e51057-b126-4b29-b92f-41dc7119cab2" providerId="ADAL" clId="{6AFA2438-D542-5743-81C3-AD11081226DC}" dt="2023-01-19T14:06:35.615" v="24" actId="555"/>
          <ac:picMkLst>
            <pc:docMk/>
            <pc:sldMk cId="2047534791" sldId="2288"/>
            <ac:picMk id="7" creationId="{441928F8-D01E-39B2-8F0E-A9DC367F2286}"/>
          </ac:picMkLst>
        </pc:picChg>
        <pc:picChg chg="del">
          <ac:chgData name="Tom Caliendo" userId="d1e51057-b126-4b29-b92f-41dc7119cab2" providerId="ADAL" clId="{6AFA2438-D542-5743-81C3-AD11081226DC}" dt="2023-01-19T14:04:20.148" v="6" actId="478"/>
          <ac:picMkLst>
            <pc:docMk/>
            <pc:sldMk cId="2047534791" sldId="2288"/>
            <ac:picMk id="8" creationId="{F1A6F012-BC8E-6C98-08B5-9C6A2A3F5469}"/>
          </ac:picMkLst>
        </pc:picChg>
        <pc:picChg chg="add mod">
          <ac:chgData name="Tom Caliendo" userId="d1e51057-b126-4b29-b92f-41dc7119cab2" providerId="ADAL" clId="{6AFA2438-D542-5743-81C3-AD11081226DC}" dt="2023-01-19T14:06:35.615" v="24" actId="555"/>
          <ac:picMkLst>
            <pc:docMk/>
            <pc:sldMk cId="2047534791" sldId="2288"/>
            <ac:picMk id="9" creationId="{7CEA9C85-5A37-3CE9-6B75-8F64E6461312}"/>
          </ac:picMkLst>
        </pc:picChg>
        <pc:picChg chg="del">
          <ac:chgData name="Tom Caliendo" userId="d1e51057-b126-4b29-b92f-41dc7119cab2" providerId="ADAL" clId="{6AFA2438-D542-5743-81C3-AD11081226DC}" dt="2023-01-19T14:04:20.148" v="6" actId="478"/>
          <ac:picMkLst>
            <pc:docMk/>
            <pc:sldMk cId="2047534791" sldId="2288"/>
            <ac:picMk id="10" creationId="{0F8AE5DB-F401-EBF9-A17E-DC07861C323E}"/>
          </ac:picMkLst>
        </pc:picChg>
      </pc:sldChg>
      <pc:sldChg chg="delSp modSp mod">
        <pc:chgData name="Tom Caliendo" userId="d1e51057-b126-4b29-b92f-41dc7119cab2" providerId="ADAL" clId="{6AFA2438-D542-5743-81C3-AD11081226DC}" dt="2023-01-19T13:49:57.043" v="1" actId="1076"/>
        <pc:sldMkLst>
          <pc:docMk/>
          <pc:sldMk cId="368979411" sldId="2289"/>
        </pc:sldMkLst>
        <pc:spChg chg="mod">
          <ac:chgData name="Tom Caliendo" userId="d1e51057-b126-4b29-b92f-41dc7119cab2" providerId="ADAL" clId="{6AFA2438-D542-5743-81C3-AD11081226DC}" dt="2023-01-19T13:49:52.606" v="0" actId="478"/>
          <ac:spMkLst>
            <pc:docMk/>
            <pc:sldMk cId="368979411" sldId="2289"/>
            <ac:spMk id="6" creationId="{02544569-3F65-C793-D268-1ACC6E11087C}"/>
          </ac:spMkLst>
        </pc:spChg>
        <pc:spChg chg="del mod">
          <ac:chgData name="Tom Caliendo" userId="d1e51057-b126-4b29-b92f-41dc7119cab2" providerId="ADAL" clId="{6AFA2438-D542-5743-81C3-AD11081226DC}" dt="2023-01-19T13:49:52.606" v="0" actId="478"/>
          <ac:spMkLst>
            <pc:docMk/>
            <pc:sldMk cId="368979411" sldId="2289"/>
            <ac:spMk id="8" creationId="{E709E892-D617-E2EB-304B-B80A4EFB2C12}"/>
          </ac:spMkLst>
        </pc:spChg>
        <pc:spChg chg="del">
          <ac:chgData name="Tom Caliendo" userId="d1e51057-b126-4b29-b92f-41dc7119cab2" providerId="ADAL" clId="{6AFA2438-D542-5743-81C3-AD11081226DC}" dt="2023-01-19T13:49:52.606" v="0" actId="478"/>
          <ac:spMkLst>
            <pc:docMk/>
            <pc:sldMk cId="368979411" sldId="2289"/>
            <ac:spMk id="15" creationId="{48F5EE9A-4B4D-EF65-9B80-68E3DD805BEC}"/>
          </ac:spMkLst>
        </pc:spChg>
        <pc:grpChg chg="mod">
          <ac:chgData name="Tom Caliendo" userId="d1e51057-b126-4b29-b92f-41dc7119cab2" providerId="ADAL" clId="{6AFA2438-D542-5743-81C3-AD11081226DC}" dt="2023-01-19T13:49:57.043" v="1" actId="1076"/>
          <ac:grpSpMkLst>
            <pc:docMk/>
            <pc:sldMk cId="368979411" sldId="2289"/>
            <ac:grpSpMk id="2" creationId="{2663D52B-0853-0C16-777A-B7C5AA86A573}"/>
          </ac:grpSpMkLst>
        </pc:grpChg>
        <pc:grpChg chg="del mod">
          <ac:chgData name="Tom Caliendo" userId="d1e51057-b126-4b29-b92f-41dc7119cab2" providerId="ADAL" clId="{6AFA2438-D542-5743-81C3-AD11081226DC}" dt="2023-01-19T13:49:52.606" v="0" actId="478"/>
          <ac:grpSpMkLst>
            <pc:docMk/>
            <pc:sldMk cId="368979411" sldId="2289"/>
            <ac:grpSpMk id="7" creationId="{9C7DF4E3-30E9-DBFC-F76C-F244FAE2769C}"/>
          </ac:grpSpMkLst>
        </pc:grpChg>
        <pc:grpChg chg="del mod">
          <ac:chgData name="Tom Caliendo" userId="d1e51057-b126-4b29-b92f-41dc7119cab2" providerId="ADAL" clId="{6AFA2438-D542-5743-81C3-AD11081226DC}" dt="2023-01-19T13:49:52.606" v="0" actId="478"/>
          <ac:grpSpMkLst>
            <pc:docMk/>
            <pc:sldMk cId="368979411" sldId="2289"/>
            <ac:grpSpMk id="16" creationId="{C8F651E8-2AFD-243D-2F14-2FB563C0EB88}"/>
          </ac:grpSpMkLst>
        </pc:grpChg>
        <pc:grpChg chg="del mod">
          <ac:chgData name="Tom Caliendo" userId="d1e51057-b126-4b29-b92f-41dc7119cab2" providerId="ADAL" clId="{6AFA2438-D542-5743-81C3-AD11081226DC}" dt="2023-01-19T13:49:52.606" v="0" actId="478"/>
          <ac:grpSpMkLst>
            <pc:docMk/>
            <pc:sldMk cId="368979411" sldId="2289"/>
            <ac:grpSpMk id="17" creationId="{627D6475-B06C-F8D9-47F7-CE4E11AA1C14}"/>
          </ac:grpSpMkLst>
        </pc:grpChg>
        <pc:picChg chg="mod">
          <ac:chgData name="Tom Caliendo" userId="d1e51057-b126-4b29-b92f-41dc7119cab2" providerId="ADAL" clId="{6AFA2438-D542-5743-81C3-AD11081226DC}" dt="2023-01-19T13:49:52.606" v="0" actId="478"/>
          <ac:picMkLst>
            <pc:docMk/>
            <pc:sldMk cId="368979411" sldId="2289"/>
            <ac:picMk id="5" creationId="{587E774A-52B3-E105-FD5C-A266F2C0FA2E}"/>
          </ac:picMkLst>
        </pc:picChg>
        <pc:picChg chg="del mod">
          <ac:chgData name="Tom Caliendo" userId="d1e51057-b126-4b29-b92f-41dc7119cab2" providerId="ADAL" clId="{6AFA2438-D542-5743-81C3-AD11081226DC}" dt="2023-01-19T13:49:52.606" v="0" actId="478"/>
          <ac:picMkLst>
            <pc:docMk/>
            <pc:sldMk cId="368979411" sldId="2289"/>
            <ac:picMk id="10" creationId="{7343531E-A68A-3BFA-1BF0-A8C69419FFDE}"/>
          </ac:picMkLst>
        </pc:picChg>
        <pc:picChg chg="del mod">
          <ac:chgData name="Tom Caliendo" userId="d1e51057-b126-4b29-b92f-41dc7119cab2" providerId="ADAL" clId="{6AFA2438-D542-5743-81C3-AD11081226DC}" dt="2023-01-19T13:49:52.606" v="0" actId="478"/>
          <ac:picMkLst>
            <pc:docMk/>
            <pc:sldMk cId="368979411" sldId="2289"/>
            <ac:picMk id="14" creationId="{FEDEB96F-DF7F-84AF-2E85-7F25D39B7EB9}"/>
          </ac:picMkLst>
        </pc:picChg>
      </pc:sldChg>
      <pc:sldChg chg="addSp delSp modSp mod modAnim">
        <pc:chgData name="Tom Caliendo" userId="d1e51057-b126-4b29-b92f-41dc7119cab2" providerId="ADAL" clId="{6AFA2438-D542-5743-81C3-AD11081226DC}" dt="2023-01-19T14:25:44.498" v="52" actId="1440"/>
        <pc:sldMkLst>
          <pc:docMk/>
          <pc:sldMk cId="3707342606" sldId="2296"/>
        </pc:sldMkLst>
        <pc:spChg chg="del">
          <ac:chgData name="Tom Caliendo" userId="d1e51057-b126-4b29-b92f-41dc7119cab2" providerId="ADAL" clId="{6AFA2438-D542-5743-81C3-AD11081226DC}" dt="2023-01-19T14:25:35.408" v="48" actId="478"/>
          <ac:spMkLst>
            <pc:docMk/>
            <pc:sldMk cId="3707342606" sldId="2296"/>
            <ac:spMk id="5" creationId="{6AAE3899-AE47-F1DE-1403-89830C6CE7FF}"/>
          </ac:spMkLst>
        </pc:spChg>
        <pc:spChg chg="del">
          <ac:chgData name="Tom Caliendo" userId="d1e51057-b126-4b29-b92f-41dc7119cab2" providerId="ADAL" clId="{6AFA2438-D542-5743-81C3-AD11081226DC}" dt="2023-01-19T14:07:50.682" v="26" actId="478"/>
          <ac:spMkLst>
            <pc:docMk/>
            <pc:sldMk cId="3707342606" sldId="2296"/>
            <ac:spMk id="6" creationId="{FB3E61AB-D99B-777A-683B-75502A4053BC}"/>
          </ac:spMkLst>
        </pc:spChg>
        <pc:picChg chg="add mod">
          <ac:chgData name="Tom Caliendo" userId="d1e51057-b126-4b29-b92f-41dc7119cab2" providerId="ADAL" clId="{6AFA2438-D542-5743-81C3-AD11081226DC}" dt="2023-01-19T14:08:00.752" v="32" actId="1076"/>
          <ac:picMkLst>
            <pc:docMk/>
            <pc:sldMk cId="3707342606" sldId="2296"/>
            <ac:picMk id="4" creationId="{E38AFB29-2AFF-3214-8CAE-F44ED4DAFA69}"/>
          </ac:picMkLst>
        </pc:picChg>
        <pc:picChg chg="add mod">
          <ac:chgData name="Tom Caliendo" userId="d1e51057-b126-4b29-b92f-41dc7119cab2" providerId="ADAL" clId="{6AFA2438-D542-5743-81C3-AD11081226DC}" dt="2023-01-19T14:25:44.498" v="52" actId="1440"/>
          <ac:picMkLst>
            <pc:docMk/>
            <pc:sldMk cId="3707342606" sldId="2296"/>
            <ac:picMk id="7" creationId="{899F9BD1-3077-0CD9-C8C3-411276B3F930}"/>
          </ac:picMkLst>
        </pc:picChg>
        <pc:picChg chg="del">
          <ac:chgData name="Tom Caliendo" userId="d1e51057-b126-4b29-b92f-41dc7119cab2" providerId="ADAL" clId="{6AFA2438-D542-5743-81C3-AD11081226DC}" dt="2023-01-19T14:07:52.865" v="28" actId="478"/>
          <ac:picMkLst>
            <pc:docMk/>
            <pc:sldMk cId="3707342606" sldId="2296"/>
            <ac:picMk id="8" creationId="{F1A6F012-BC8E-6C98-08B5-9C6A2A3F5469}"/>
          </ac:picMkLst>
        </pc:picChg>
        <pc:picChg chg="del">
          <ac:chgData name="Tom Caliendo" userId="d1e51057-b126-4b29-b92f-41dc7119cab2" providerId="ADAL" clId="{6AFA2438-D542-5743-81C3-AD11081226DC}" dt="2023-01-19T14:08:02.337" v="33" actId="478"/>
          <ac:picMkLst>
            <pc:docMk/>
            <pc:sldMk cId="3707342606" sldId="2296"/>
            <ac:picMk id="10" creationId="{0F8AE5DB-F401-EBF9-A17E-DC07861C323E}"/>
          </ac:picMkLst>
        </pc:picChg>
        <pc:picChg chg="add del mod">
          <ac:chgData name="Tom Caliendo" userId="d1e51057-b126-4b29-b92f-41dc7119cab2" providerId="ADAL" clId="{6AFA2438-D542-5743-81C3-AD11081226DC}" dt="2023-01-19T14:22:40.654" v="36" actId="478"/>
          <ac:picMkLst>
            <pc:docMk/>
            <pc:sldMk cId="3707342606" sldId="2296"/>
            <ac:picMk id="1026" creationId="{7719A0DE-D76D-4350-8AF2-D4EBF799029D}"/>
          </ac:picMkLst>
        </pc:picChg>
      </pc:sldChg>
      <pc:sldChg chg="addSp delSp modSp mod modAnim">
        <pc:chgData name="Tom Caliendo" userId="d1e51057-b126-4b29-b92f-41dc7119cab2" providerId="ADAL" clId="{6AFA2438-D542-5743-81C3-AD11081226DC}" dt="2023-01-20T13:50:47.119" v="132" actId="1035"/>
        <pc:sldMkLst>
          <pc:docMk/>
          <pc:sldMk cId="3028170366" sldId="2297"/>
        </pc:sldMkLst>
        <pc:spChg chg="del">
          <ac:chgData name="Tom Caliendo" userId="d1e51057-b126-4b29-b92f-41dc7119cab2" providerId="ADAL" clId="{6AFA2438-D542-5743-81C3-AD11081226DC}" dt="2023-01-19T14:35:00.584" v="58" actId="478"/>
          <ac:spMkLst>
            <pc:docMk/>
            <pc:sldMk cId="3028170366" sldId="2297"/>
            <ac:spMk id="5" creationId="{9D060D63-793E-58EB-BE27-57A5EDA42FEE}"/>
          </ac:spMkLst>
        </pc:spChg>
        <pc:spChg chg="mod">
          <ac:chgData name="Tom Caliendo" userId="d1e51057-b126-4b29-b92f-41dc7119cab2" providerId="ADAL" clId="{6AFA2438-D542-5743-81C3-AD11081226DC}" dt="2023-01-20T13:50:40.695" v="117" actId="1076"/>
          <ac:spMkLst>
            <pc:docMk/>
            <pc:sldMk cId="3028170366" sldId="2297"/>
            <ac:spMk id="12" creationId="{DCC9199E-4F1D-2023-9E6E-F343518404D9}"/>
          </ac:spMkLst>
        </pc:spChg>
        <pc:picChg chg="add mod">
          <ac:chgData name="Tom Caliendo" userId="d1e51057-b126-4b29-b92f-41dc7119cab2" providerId="ADAL" clId="{6AFA2438-D542-5743-81C3-AD11081226DC}" dt="2023-01-20T13:50:47.119" v="132" actId="1035"/>
          <ac:picMkLst>
            <pc:docMk/>
            <pc:sldMk cId="3028170366" sldId="2297"/>
            <ac:picMk id="4" creationId="{B99E4C09-80D9-231B-E529-2FF714543300}"/>
          </ac:picMkLst>
        </pc:picChg>
        <pc:picChg chg="mod">
          <ac:chgData name="Tom Caliendo" userId="d1e51057-b126-4b29-b92f-41dc7119cab2" providerId="ADAL" clId="{6AFA2438-D542-5743-81C3-AD11081226DC}" dt="2023-01-20T13:50:27.376" v="113" actId="1076"/>
          <ac:picMkLst>
            <pc:docMk/>
            <pc:sldMk cId="3028170366" sldId="2297"/>
            <ac:picMk id="5" creationId="{6E558E61-EC22-D3D3-D64C-CEF0E96944F9}"/>
          </ac:picMkLst>
        </pc:picChg>
        <pc:picChg chg="del">
          <ac:chgData name="Tom Caliendo" userId="d1e51057-b126-4b29-b92f-41dc7119cab2" providerId="ADAL" clId="{6AFA2438-D542-5743-81C3-AD11081226DC}" dt="2023-01-19T14:26:33.816" v="54" actId="478"/>
          <ac:picMkLst>
            <pc:docMk/>
            <pc:sldMk cId="3028170366" sldId="2297"/>
            <ac:picMk id="8" creationId="{F1A6F012-BC8E-6C98-08B5-9C6A2A3F5469}"/>
          </ac:picMkLst>
        </pc:picChg>
        <pc:picChg chg="del">
          <ac:chgData name="Tom Caliendo" userId="d1e51057-b126-4b29-b92f-41dc7119cab2" providerId="ADAL" clId="{6AFA2438-D542-5743-81C3-AD11081226DC}" dt="2023-01-19T14:26:32.896" v="53" actId="478"/>
          <ac:picMkLst>
            <pc:docMk/>
            <pc:sldMk cId="3028170366" sldId="2297"/>
            <ac:picMk id="10" creationId="{0F8AE5DB-F401-EBF9-A17E-DC07861C323E}"/>
          </ac:picMkLst>
        </pc:picChg>
      </pc:sldChg>
      <pc:sldChg chg="addSp delSp modSp mod">
        <pc:chgData name="Tom Caliendo" userId="d1e51057-b126-4b29-b92f-41dc7119cab2" providerId="ADAL" clId="{6AFA2438-D542-5743-81C3-AD11081226DC}" dt="2023-01-20T13:51:01.122" v="133" actId="1076"/>
        <pc:sldMkLst>
          <pc:docMk/>
          <pc:sldMk cId="3222454006" sldId="2298"/>
        </pc:sldMkLst>
        <pc:spChg chg="del">
          <ac:chgData name="Tom Caliendo" userId="d1e51057-b126-4b29-b92f-41dc7119cab2" providerId="ADAL" clId="{6AFA2438-D542-5743-81C3-AD11081226DC}" dt="2023-01-19T14:40:55.654" v="62" actId="478"/>
          <ac:spMkLst>
            <pc:docMk/>
            <pc:sldMk cId="3222454006" sldId="2298"/>
            <ac:spMk id="6" creationId="{DE3ED890-CB83-9C58-1FAC-262958915E9F}"/>
          </ac:spMkLst>
        </pc:spChg>
        <pc:spChg chg="del">
          <ac:chgData name="Tom Caliendo" userId="d1e51057-b126-4b29-b92f-41dc7119cab2" providerId="ADAL" clId="{6AFA2438-D542-5743-81C3-AD11081226DC}" dt="2023-01-19T14:44:31.010" v="66" actId="478"/>
          <ac:spMkLst>
            <pc:docMk/>
            <pc:sldMk cId="3222454006" sldId="2298"/>
            <ac:spMk id="7" creationId="{35569EDB-4A70-7250-108E-561B3DB3B8ED}"/>
          </ac:spMkLst>
        </pc:spChg>
        <pc:picChg chg="add mod">
          <ac:chgData name="Tom Caliendo" userId="d1e51057-b126-4b29-b92f-41dc7119cab2" providerId="ADAL" clId="{6AFA2438-D542-5743-81C3-AD11081226DC}" dt="2023-01-20T13:51:01.122" v="133" actId="1076"/>
          <ac:picMkLst>
            <pc:docMk/>
            <pc:sldMk cId="3222454006" sldId="2298"/>
            <ac:picMk id="4" creationId="{2C463751-2138-61D7-EE84-766216AC11D8}"/>
          </ac:picMkLst>
        </pc:picChg>
        <pc:picChg chg="mod">
          <ac:chgData name="Tom Caliendo" userId="d1e51057-b126-4b29-b92f-41dc7119cab2" providerId="ADAL" clId="{6AFA2438-D542-5743-81C3-AD11081226DC}" dt="2023-01-19T18:35:42.503" v="106" actId="1076"/>
          <ac:picMkLst>
            <pc:docMk/>
            <pc:sldMk cId="3222454006" sldId="2298"/>
            <ac:picMk id="6" creationId="{939F8AE3-6784-8B4D-3E84-585DD6F9BC20}"/>
          </ac:picMkLst>
        </pc:picChg>
        <pc:picChg chg="del">
          <ac:chgData name="Tom Caliendo" userId="d1e51057-b126-4b29-b92f-41dc7119cab2" providerId="ADAL" clId="{6AFA2438-D542-5743-81C3-AD11081226DC}" dt="2023-01-19T14:44:33.372" v="68" actId="478"/>
          <ac:picMkLst>
            <pc:docMk/>
            <pc:sldMk cId="3222454006" sldId="2298"/>
            <ac:picMk id="8" creationId="{F1A6F012-BC8E-6C98-08B5-9C6A2A3F5469}"/>
          </ac:picMkLst>
        </pc:picChg>
        <pc:picChg chg="add mod">
          <ac:chgData name="Tom Caliendo" userId="d1e51057-b126-4b29-b92f-41dc7119cab2" providerId="ADAL" clId="{6AFA2438-D542-5743-81C3-AD11081226DC}" dt="2023-01-19T14:44:49.470" v="74" actId="1076"/>
          <ac:picMkLst>
            <pc:docMk/>
            <pc:sldMk cId="3222454006" sldId="2298"/>
            <ac:picMk id="9" creationId="{CE897D40-1490-8AEB-E54C-3D1D67F5B76E}"/>
          </ac:picMkLst>
        </pc:picChg>
        <pc:picChg chg="del mod">
          <ac:chgData name="Tom Caliendo" userId="d1e51057-b126-4b29-b92f-41dc7119cab2" providerId="ADAL" clId="{6AFA2438-D542-5743-81C3-AD11081226DC}" dt="2023-01-19T14:44:33.372" v="68" actId="478"/>
          <ac:picMkLst>
            <pc:docMk/>
            <pc:sldMk cId="3222454006" sldId="2298"/>
            <ac:picMk id="10" creationId="{0F8AE5DB-F401-EBF9-A17E-DC07861C323E}"/>
          </ac:picMkLst>
        </pc:picChg>
      </pc:sldChg>
      <pc:sldChg chg="addSp delSp modSp mod">
        <pc:chgData name="Tom Caliendo" userId="d1e51057-b126-4b29-b92f-41dc7119cab2" providerId="ADAL" clId="{6AFA2438-D542-5743-81C3-AD11081226DC}" dt="2023-01-19T16:09:14.990" v="93" actId="1076"/>
        <pc:sldMkLst>
          <pc:docMk/>
          <pc:sldMk cId="2138038411" sldId="2299"/>
        </pc:sldMkLst>
        <pc:spChg chg="del mod">
          <ac:chgData name="Tom Caliendo" userId="d1e51057-b126-4b29-b92f-41dc7119cab2" providerId="ADAL" clId="{6AFA2438-D542-5743-81C3-AD11081226DC}" dt="2023-01-19T16:08:12.594" v="88" actId="478"/>
          <ac:spMkLst>
            <pc:docMk/>
            <pc:sldMk cId="2138038411" sldId="2299"/>
            <ac:spMk id="5" creationId="{30B202A8-13F8-4C29-7643-7E3B6391F7AA}"/>
          </ac:spMkLst>
        </pc:spChg>
        <pc:picChg chg="add mod">
          <ac:chgData name="Tom Caliendo" userId="d1e51057-b126-4b29-b92f-41dc7119cab2" providerId="ADAL" clId="{6AFA2438-D542-5743-81C3-AD11081226DC}" dt="2023-01-19T16:09:14.990" v="93" actId="1076"/>
          <ac:picMkLst>
            <pc:docMk/>
            <pc:sldMk cId="2138038411" sldId="2299"/>
            <ac:picMk id="4" creationId="{F23AFD6F-C621-930C-36B1-7A6B83B9E809}"/>
          </ac:picMkLst>
        </pc:picChg>
        <pc:picChg chg="del">
          <ac:chgData name="Tom Caliendo" userId="d1e51057-b126-4b29-b92f-41dc7119cab2" providerId="ADAL" clId="{6AFA2438-D542-5743-81C3-AD11081226DC}" dt="2023-01-19T14:49:22.272" v="78" actId="478"/>
          <ac:picMkLst>
            <pc:docMk/>
            <pc:sldMk cId="2138038411" sldId="2299"/>
            <ac:picMk id="8" creationId="{F1A6F012-BC8E-6C98-08B5-9C6A2A3F5469}"/>
          </ac:picMkLst>
        </pc:picChg>
        <pc:picChg chg="del">
          <ac:chgData name="Tom Caliendo" userId="d1e51057-b126-4b29-b92f-41dc7119cab2" providerId="ADAL" clId="{6AFA2438-D542-5743-81C3-AD11081226DC}" dt="2023-01-19T14:49:22.272" v="78" actId="478"/>
          <ac:picMkLst>
            <pc:docMk/>
            <pc:sldMk cId="2138038411" sldId="2299"/>
            <ac:picMk id="10" creationId="{0F8AE5DB-F401-EBF9-A17E-DC07861C323E}"/>
          </ac:picMkLst>
        </pc:picChg>
      </pc:sldChg>
      <pc:sldChg chg="modSp mod">
        <pc:chgData name="Tom Caliendo" userId="d1e51057-b126-4b29-b92f-41dc7119cab2" providerId="ADAL" clId="{6AFA2438-D542-5743-81C3-AD11081226DC}" dt="2023-01-19T14:52:55.767" v="79" actId="1076"/>
        <pc:sldMkLst>
          <pc:docMk/>
          <pc:sldMk cId="2369135340" sldId="2300"/>
        </pc:sldMkLst>
        <pc:spChg chg="mod">
          <ac:chgData name="Tom Caliendo" userId="d1e51057-b126-4b29-b92f-41dc7119cab2" providerId="ADAL" clId="{6AFA2438-D542-5743-81C3-AD11081226DC}" dt="2023-01-19T14:52:55.767" v="79" actId="1076"/>
          <ac:spMkLst>
            <pc:docMk/>
            <pc:sldMk cId="2369135340" sldId="2300"/>
            <ac:spMk id="5" creationId="{10174EBC-B5E1-C0CA-B979-AD444AF9BE29}"/>
          </ac:spMkLst>
        </pc:spChg>
      </pc:sldChg>
      <pc:sldChg chg="modSp">
        <pc:chgData name="Tom Caliendo" userId="d1e51057-b126-4b29-b92f-41dc7119cab2" providerId="ADAL" clId="{6AFA2438-D542-5743-81C3-AD11081226DC}" dt="2023-01-20T13:49:09.422" v="107" actId="1440"/>
        <pc:sldMkLst>
          <pc:docMk/>
          <pc:sldMk cId="625984612" sldId="2302"/>
        </pc:sldMkLst>
        <pc:picChg chg="mod">
          <ac:chgData name="Tom Caliendo" userId="d1e51057-b126-4b29-b92f-41dc7119cab2" providerId="ADAL" clId="{6AFA2438-D542-5743-81C3-AD11081226DC}" dt="2023-01-20T13:49:09.422" v="107" actId="1440"/>
          <ac:picMkLst>
            <pc:docMk/>
            <pc:sldMk cId="625984612" sldId="2302"/>
            <ac:picMk id="2050" creationId="{20FFB5C6-6E14-17CA-3F96-AE1157D96208}"/>
          </ac:picMkLst>
        </pc:picChg>
        <pc:picChg chg="mod">
          <ac:chgData name="Tom Caliendo" userId="d1e51057-b126-4b29-b92f-41dc7119cab2" providerId="ADAL" clId="{6AFA2438-D542-5743-81C3-AD11081226DC}" dt="2023-01-20T13:49:09.422" v="107" actId="1440"/>
          <ac:picMkLst>
            <pc:docMk/>
            <pc:sldMk cId="625984612" sldId="2302"/>
            <ac:picMk id="2051" creationId="{31321C3F-11AB-6813-6A0C-8C9E1B01E46F}"/>
          </ac:picMkLst>
        </pc:picChg>
        <pc:picChg chg="mod">
          <ac:chgData name="Tom Caliendo" userId="d1e51057-b126-4b29-b92f-41dc7119cab2" providerId="ADAL" clId="{6AFA2438-D542-5743-81C3-AD11081226DC}" dt="2023-01-20T13:49:09.422" v="107" actId="1440"/>
          <ac:picMkLst>
            <pc:docMk/>
            <pc:sldMk cId="625984612" sldId="2302"/>
            <ac:picMk id="2052" creationId="{68879807-CEEC-0CEA-E3DF-5E66332C5E3D}"/>
          </ac:picMkLst>
        </pc:picChg>
      </pc:sldChg>
    </pc:docChg>
  </pc:docChgLst>
</pc:chgInfo>
</file>

<file path=ppt/comments/modernComment_8FD_DFC9660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DEAF15-3EA0-408E-B314-026231DD4B6D}" authorId="{96E866BA-C4B7-99BF-9741-87C91734641D}" status="resolved" created="2023-01-20T14:14:59.66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54518022" sldId="2301"/>
      <ac:spMk id="12" creationId="{DCC9199E-4F1D-2023-9E6E-F343518404D9}"/>
    </ac:deMkLst>
    <p188:txBody>
      <a:bodyPr/>
      <a:lstStyle/>
      <a:p>
        <a:r>
          <a:rPr lang="en-US"/>
          <a:t>[@Colleen Lyerla] do we have any job site photo or maybe something like an asset on a trailer (I think Tom or you found a good image recently for another webinar) to provide some context? </a:t>
        </a:r>
      </a:p>
    </p188:txBody>
  </p188:cm>
</p188:cmLst>
</file>

<file path=ppt/comments/modernComment_901_D58B47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885FC5-28F5-4C6B-A950-C90E378E34DC}" authorId="{96E866BA-C4B7-99BF-9741-87C91734641D}" status="resolved" created="2023-01-20T14:25:52.897" complete="100000">
    <pc:sldMkLst xmlns:pc="http://schemas.microsoft.com/office/powerpoint/2013/main/command">
      <pc:docMk/>
      <pc:sldMk cId="3582674930" sldId="2305"/>
    </pc:sldMkLst>
    <p188:replyLst>
      <p188:reply id="{7FECE36A-8534-4C58-BF30-090FC759ED8F}" authorId="{DB9E30A1-9F18-BF02-020B-3C8999EB7425}" created="2023-01-20T14:56:43.254">
        <p188:txBody>
          <a:bodyPr/>
          <a:lstStyle/>
          <a:p>
            <a:r>
              <a:rPr lang="en-US"/>
              <a:t>[@Jose Cueva] - Agreed. Ross getting me mobile image.</a:t>
            </a:r>
          </a:p>
        </p188:txBody>
      </p188:reply>
      <p188:reply id="{CDD6A5F6-9051-4AA9-BB47-B273948FA732}" authorId="{18DB647D-EB7F-A1B3-A474-E882F42F07E3}" created="2023-01-20T15:22:30.211">
        <p188:txBody>
          <a:bodyPr/>
          <a:lstStyle/>
          <a:p>
            <a:r>
              <a:rPr lang="en-US"/>
              <a:t>[@Colleen Lyerla] gif of completing delivery added! let me know if this works!</a:t>
            </a:r>
          </a:p>
        </p188:txBody>
      </p188:reply>
      <p188:reply id="{7798C26E-E814-4D48-9597-0C3128B0A392}" authorId="{DB9E30A1-9F18-BF02-020B-3C8999EB7425}" created="2023-01-20T15:55:35.543">
        <p188:txBody>
          <a:bodyPr/>
          <a:lstStyle/>
          <a:p>
            <a:r>
              <a:rPr lang="en-US"/>
              <a:t>[@Ross Porter] Perfect! Thank you!</a:t>
            </a:r>
          </a:p>
        </p188:txBody>
      </p188:reply>
    </p188:replyLst>
    <p188:txBody>
      <a:bodyPr/>
      <a:lstStyle/>
      <a:p>
        <a:r>
          <a:rPr lang="en-US"/>
          <a:t>[@Colleen Lyerla] I think we could use this as the last slide to recap and close with. What do you think? 
If you agree, can we add a screenshot of something in mobile we had not used yet? Maybe marking a delivery complete or something like that?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D46B7-5066-DB4B-87ED-9505B96D0B1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F2037-4443-4B4E-B322-C5FCF50B2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4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F2037-4443-4B4E-B322-C5FCF50B2F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9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F2037-4443-4B4E-B322-C5FCF50B2F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1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outdoor, arthropod, old&#10;&#10;Description automatically generated">
            <a:extLst>
              <a:ext uri="{FF2B5EF4-FFF2-40B4-BE49-F238E27FC236}">
                <a16:creationId xmlns:a16="http://schemas.microsoft.com/office/drawing/2014/main" id="{4274627E-5197-520B-87B9-602EDB63D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4EDE77-9885-07D5-3089-25D741D580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5"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3"/>
                  </a:gs>
                  <a:gs pos="100000">
                    <a:schemeClr val="accent5"/>
                  </a:gs>
                </a:gsLst>
                <a:lin ang="2700000" scaled="1"/>
              </a:gra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5E12E7F-96DD-414B-EC7B-F6DCABF067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80" y="539162"/>
            <a:ext cx="1005839" cy="45720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332AA99-D83C-0EC6-E57D-3908235AFA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9881" y="2971800"/>
            <a:ext cx="1111224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09DEEB01-A82C-A59C-8E63-F27C9FC41E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39880" y="3968162"/>
            <a:ext cx="11112240" cy="378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Sub-headline if needed.</a:t>
            </a:r>
          </a:p>
        </p:txBody>
      </p:sp>
    </p:spTree>
    <p:extLst>
      <p:ext uri="{BB962C8B-B14F-4D97-AF65-F5344CB8AC3E}">
        <p14:creationId xmlns:p14="http://schemas.microsoft.com/office/powerpoint/2010/main" val="2693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ound, outdoor, arthropod, old&#10;&#10;Description automatically generated">
            <a:extLst>
              <a:ext uri="{FF2B5EF4-FFF2-40B4-BE49-F238E27FC236}">
                <a16:creationId xmlns:a16="http://schemas.microsoft.com/office/drawing/2014/main" id="{E7388DD5-018A-930E-0B47-8497FA4E9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38862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936E36-9C8F-3E22-2EDD-BEB145C7E36B}"/>
              </a:ext>
            </a:extLst>
          </p:cNvPr>
          <p:cNvSpPr/>
          <p:nvPr userDrawn="1"/>
        </p:nvSpPr>
        <p:spPr>
          <a:xfrm>
            <a:off x="0" y="0"/>
            <a:ext cx="3886201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ED348878-C091-4F02-AFE1-22DF2CBE77E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81025" y="3103555"/>
            <a:ext cx="2076780" cy="650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4711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lit, night&#10;&#10;Description automatically generated">
            <a:extLst>
              <a:ext uri="{FF2B5EF4-FFF2-40B4-BE49-F238E27FC236}">
                <a16:creationId xmlns:a16="http://schemas.microsoft.com/office/drawing/2014/main" id="{6F428AE5-2553-38D6-B519-773DAD12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219034" cy="140379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F2F98-CF5D-216C-CC4F-0E2597C5FF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554" y="417429"/>
            <a:ext cx="10826891" cy="568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5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5637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49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901_D58B47F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microsoft.com/office/2018/10/relationships/comments" Target="../comments/modernComment_8FD_DFC9660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ound, outdoor, arthropod, old&#10;&#10;Description automatically generated">
            <a:extLst>
              <a:ext uri="{FF2B5EF4-FFF2-40B4-BE49-F238E27FC236}">
                <a16:creationId xmlns:a16="http://schemas.microsoft.com/office/drawing/2014/main" id="{A30FC138-4F8F-B9C5-871C-710A41FB86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221B0C-F94B-9643-8A42-E99A3F3373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5"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2DF67-39C2-DF46-B5BB-0D20DFE8E42A}"/>
              </a:ext>
            </a:extLst>
          </p:cNvPr>
          <p:cNvSpPr txBox="1"/>
          <p:nvPr/>
        </p:nvSpPr>
        <p:spPr>
          <a:xfrm>
            <a:off x="539880" y="2651864"/>
            <a:ext cx="11112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>
                <a:solidFill>
                  <a:schemeClr val="bg1"/>
                </a:solidFill>
                <a:latin typeface="Helvetica" panose="020B0604020202020204" pitchFamily="2" charset="0"/>
                <a:ea typeface="Roboto" pitchFamily="2" charset="0"/>
              </a:rPr>
              <a:t>Resource Management + Schedule</a:t>
            </a:r>
          </a:p>
          <a:p>
            <a:pPr lvl="0">
              <a:defRPr/>
            </a:pPr>
            <a:r>
              <a:rPr lang="en-US" sz="2000">
                <a:solidFill>
                  <a:schemeClr val="bg1"/>
                </a:solidFill>
                <a:latin typeface="Helvetica" panose="020B0604020202020204" pitchFamily="2" charset="0"/>
                <a:ea typeface="Roboto" pitchFamily="2" charset="0"/>
              </a:rPr>
              <a:t>TennaU January 2023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D16677C-75AE-69A3-3AF9-7DE2BFA96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294" y="5683170"/>
            <a:ext cx="1266847" cy="5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7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ark, lit, night&#10;&#10;Description automatically generated">
            <a:extLst>
              <a:ext uri="{FF2B5EF4-FFF2-40B4-BE49-F238E27FC236}">
                <a16:creationId xmlns:a16="http://schemas.microsoft.com/office/drawing/2014/main" id="{23219164-3EEE-C8CB-E256-D05EA665E9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219034" cy="1403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682554" y="377194"/>
            <a:ext cx="10826891" cy="64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4000" b="1" spc="30">
                <a:solidFill>
                  <a:schemeClr val="accent5"/>
                </a:solidFill>
                <a:latin typeface="Helvetica"/>
                <a:cs typeface="Arial"/>
              </a:rPr>
              <a:t>Dispatch Events  </a:t>
            </a:r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9199E-4F1D-2023-9E6E-F343518404D9}"/>
              </a:ext>
            </a:extLst>
          </p:cNvPr>
          <p:cNvSpPr txBox="1"/>
          <p:nvPr/>
        </p:nvSpPr>
        <p:spPr>
          <a:xfrm>
            <a:off x="188945" y="1657381"/>
            <a:ext cx="5413446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lnSpc>
                <a:spcPct val="90000"/>
              </a:lnSpc>
              <a:defRPr/>
            </a:pPr>
            <a:r>
              <a:rPr kumimoji="0" lang="en-US" sz="1600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Review details of all dispatched assets and labor.</a:t>
            </a:r>
          </a:p>
          <a:p>
            <a:pPr lvl="1" defTabSz="914400">
              <a:lnSpc>
                <a:spcPct val="90000"/>
              </a:lnSpc>
              <a:defRPr/>
            </a:pPr>
            <a:endParaRPr lang="en-US" sz="12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See what’s completed, in progress, or canceled</a:t>
            </a:r>
            <a:b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kumimoji="0" lang="en-US" sz="14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Resend notifications to approvers as needed</a:t>
            </a:r>
            <a:b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lang="en-US" sz="14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Create dispatch events</a:t>
            </a:r>
            <a:endParaRPr lang="en-US" sz="12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dispatchEventCreated">
            <a:hlinkClick r:id="" action="ppaction://media"/>
            <a:extLst>
              <a:ext uri="{FF2B5EF4-FFF2-40B4-BE49-F238E27FC236}">
                <a16:creationId xmlns:a16="http://schemas.microsoft.com/office/drawing/2014/main" id="{B99E4C09-80D9-231B-E529-2FF7145433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5668" y="3103677"/>
            <a:ext cx="6676575" cy="3618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558E61-EC22-D3D3-D64C-CEF0E9694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083" y="1114111"/>
            <a:ext cx="2691972" cy="5504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1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ark, lit, night&#10;&#10;Description automatically generated">
            <a:extLst>
              <a:ext uri="{FF2B5EF4-FFF2-40B4-BE49-F238E27FC236}">
                <a16:creationId xmlns:a16="http://schemas.microsoft.com/office/drawing/2014/main" id="{23219164-3EEE-C8CB-E256-D05EA665E9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219034" cy="1403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682554" y="377194"/>
            <a:ext cx="10826891" cy="64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4000" b="1" spc="30">
                <a:solidFill>
                  <a:schemeClr val="accent5"/>
                </a:solidFill>
                <a:latin typeface="Helvetica"/>
                <a:cs typeface="Arial"/>
              </a:rPr>
              <a:t>Labor Management 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9199E-4F1D-2023-9E6E-F343518404D9}"/>
              </a:ext>
            </a:extLst>
          </p:cNvPr>
          <p:cNvSpPr txBox="1"/>
          <p:nvPr/>
        </p:nvSpPr>
        <p:spPr>
          <a:xfrm>
            <a:off x="289164" y="2081791"/>
            <a:ext cx="5413446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lnSpc>
                <a:spcPct val="90000"/>
              </a:lnSpc>
              <a:defRPr/>
            </a:pPr>
            <a:r>
              <a:rPr kumimoji="0" lang="en-US" sz="1600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Create and manage laborer profiles and assign them to crews.</a:t>
            </a:r>
          </a:p>
          <a:p>
            <a:pPr lvl="1" defTabSz="914400">
              <a:lnSpc>
                <a:spcPct val="90000"/>
              </a:lnSpc>
              <a:defRPr/>
            </a:pPr>
            <a:endParaRPr lang="en-US" sz="12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Add laborers to the platform individually or by bulk upload</a:t>
            </a:r>
            <a:b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kumimoji="0" lang="en-US" sz="14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Assign resource type, trade, trade level, and classification to make it easier for requestors to choose appropriate personnel for a project or job site</a:t>
            </a:r>
            <a:b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kumimoji="0" lang="en-US" sz="14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Group laborers into crews</a:t>
            </a:r>
            <a:b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lang="en-US" sz="14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Assign crews to specific job sites, classifications, trade categories and more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897D40-1490-8AEB-E54C-3D1D67F5B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16615"/>
            <a:ext cx="5754666" cy="3846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463751-2138-61D7-EE84-766216AC1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835" y="4651630"/>
            <a:ext cx="2743201" cy="1079043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9F8AE3-6784-8B4D-3E84-585DD6F9B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229" y="1306183"/>
            <a:ext cx="2639940" cy="5397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45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ark, lit, night&#10;&#10;Description automatically generated">
            <a:extLst>
              <a:ext uri="{FF2B5EF4-FFF2-40B4-BE49-F238E27FC236}">
                <a16:creationId xmlns:a16="http://schemas.microsoft.com/office/drawing/2014/main" id="{23219164-3EEE-C8CB-E256-D05EA665E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219034" cy="1403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682554" y="377194"/>
            <a:ext cx="10826891" cy="64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30">
                <a:solidFill>
                  <a:schemeClr val="accent5"/>
                </a:solidFill>
                <a:latin typeface="Helvetica"/>
                <a:ea typeface="Roboto Lt" panose="02000000000000000000" pitchFamily="2" charset="0"/>
                <a:cs typeface="Arial"/>
              </a:rPr>
              <a:t>Schedule</a:t>
            </a:r>
            <a:endParaRPr kumimoji="0" lang="en-US" sz="4000" b="1" u="none" strike="noStrike" kern="1200" cap="none" spc="3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AFD6F-C621-930C-36B1-7A6B83B9E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37" y="1026603"/>
            <a:ext cx="6437334" cy="457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3C94C01-F7A5-9B64-9E53-25E2E1D5F7BC}"/>
              </a:ext>
            </a:extLst>
          </p:cNvPr>
          <p:cNvSpPr txBox="1"/>
          <p:nvPr/>
        </p:nvSpPr>
        <p:spPr>
          <a:xfrm>
            <a:off x="682554" y="1904358"/>
            <a:ext cx="43821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chemeClr val="accent3"/>
                </a:solidFill>
                <a:latin typeface="Helvetica"/>
                <a:ea typeface="+mn-lt"/>
                <a:cs typeface="Helvetica"/>
              </a:rPr>
              <a:t>Assets &amp; Labor. Dispatch &amp; Maintenance. All in One View.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DC35FCE-0217-B134-D2B1-60760E6DAF78}"/>
              </a:ext>
            </a:extLst>
          </p:cNvPr>
          <p:cNvSpPr txBox="1"/>
          <p:nvPr/>
        </p:nvSpPr>
        <p:spPr>
          <a:xfrm>
            <a:off x="682554" y="2714327"/>
            <a:ext cx="384948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>
                <a:latin typeface="Helvetica"/>
                <a:ea typeface="+mn-lt"/>
                <a:cs typeface="+mn-lt"/>
              </a:rPr>
              <a:t>At-a-glance calendar/Gantt chart of all current asset locations, pending requests, maintenance needs, and dispatch events.</a:t>
            </a:r>
            <a:br>
              <a:rPr lang="en-US" sz="1400">
                <a:latin typeface="Helvetica"/>
                <a:ea typeface="+mn-lt"/>
                <a:cs typeface="+mn-lt"/>
              </a:rPr>
            </a:br>
            <a:endParaRPr lang="en-US" sz="1400">
              <a:latin typeface="Helvetica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>
                <a:latin typeface="Helvetica"/>
                <a:cs typeface="Calibri"/>
              </a:rPr>
              <a:t>Resolve conflicts, assign assets, manage work orders, and begin dispatch events from one easy-to-view tab.</a:t>
            </a:r>
            <a:br>
              <a:rPr lang="en-US" sz="1400">
                <a:latin typeface="Helvetica"/>
                <a:cs typeface="Calibri"/>
              </a:rPr>
            </a:br>
            <a:endParaRPr lang="en-US" sz="1400">
              <a:latin typeface="Helvetic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>
                <a:latin typeface="Helvetica"/>
                <a:cs typeface="Calibri"/>
              </a:rPr>
              <a:t>Access a two-week look ahead, forecast for the quarter, analyze utilization, and accurately plan for upcoming jobs.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US" sz="1400">
              <a:solidFill>
                <a:srgbClr val="222222"/>
              </a:solidFill>
              <a:latin typeface="Helvetic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03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ark, lit, night&#10;&#10;Description automatically generated">
            <a:extLst>
              <a:ext uri="{FF2B5EF4-FFF2-40B4-BE49-F238E27FC236}">
                <a16:creationId xmlns:a16="http://schemas.microsoft.com/office/drawing/2014/main" id="{23219164-3EEE-C8CB-E256-D05EA665E9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219034" cy="1403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682554" y="377194"/>
            <a:ext cx="10826891" cy="64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4000" b="1" spc="30">
                <a:solidFill>
                  <a:schemeClr val="accent5"/>
                </a:solidFill>
                <a:latin typeface="Helvetica"/>
                <a:ea typeface="Roboto Lt" panose="02000000000000000000" pitchFamily="2" charset="0"/>
                <a:cs typeface="Arial"/>
              </a:rPr>
              <a:t>Schedule </a:t>
            </a:r>
            <a:endParaRPr kumimoji="0" lang="en-US" sz="4000" b="1" u="none" strike="noStrike" kern="1200" cap="none" spc="3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9199E-4F1D-2023-9E6E-F343518404D9}"/>
              </a:ext>
            </a:extLst>
          </p:cNvPr>
          <p:cNvSpPr txBox="1"/>
          <p:nvPr/>
        </p:nvSpPr>
        <p:spPr>
          <a:xfrm>
            <a:off x="1015929" y="2099574"/>
            <a:ext cx="56801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lnSpc>
                <a:spcPct val="90000"/>
              </a:lnSpc>
              <a:defRPr/>
            </a:pPr>
            <a:r>
              <a:rPr kumimoji="0" lang="en-US" sz="1600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Personalized schedule in the palm of your hand.</a:t>
            </a:r>
          </a:p>
          <a:p>
            <a:pPr lvl="1" defTabSz="914400">
              <a:lnSpc>
                <a:spcPct val="90000"/>
              </a:lnSpc>
              <a:defRPr/>
            </a:pPr>
            <a:endParaRPr lang="en-US" sz="12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Click My Schedule from your dashboard to see tasks and requests specifically for you</a:t>
            </a:r>
            <a:b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kumimoji="0" lang="en-US" sz="14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Day, week, and month views</a:t>
            </a:r>
            <a:b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lang="en-US" sz="14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Keep projects on schedule with accurate task assignments</a:t>
            </a:r>
            <a:b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kumimoji="0" lang="en-US" sz="14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Stay on top of pending requests</a:t>
            </a:r>
          </a:p>
        </p:txBody>
      </p:sp>
      <p:pic>
        <p:nvPicPr>
          <p:cNvPr id="9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B487B0-62E4-9F73-BC54-206A669B7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963" y="153746"/>
            <a:ext cx="3103537" cy="632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3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ark, lit, night&#10;&#10;Description automatically generated">
            <a:extLst>
              <a:ext uri="{FF2B5EF4-FFF2-40B4-BE49-F238E27FC236}">
                <a16:creationId xmlns:a16="http://schemas.microsoft.com/office/drawing/2014/main" id="{23219164-3EEE-C8CB-E256-D05EA665E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219034" cy="1403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682554" y="377194"/>
            <a:ext cx="10826891" cy="64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4000" b="1" spc="30">
                <a:solidFill>
                  <a:schemeClr val="accent5"/>
                </a:solidFill>
                <a:latin typeface="Helvetica"/>
                <a:ea typeface="Roboto Lt" panose="02000000000000000000" pitchFamily="2" charset="0"/>
                <a:cs typeface="Arial"/>
              </a:rPr>
              <a:t>Why we’re different… and better​</a:t>
            </a:r>
            <a:endParaRPr kumimoji="0" lang="en-US" sz="4000" b="1" u="none" strike="noStrike" kern="1200" cap="none" spc="3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9199E-4F1D-2023-9E6E-F343518404D9}"/>
              </a:ext>
            </a:extLst>
          </p:cNvPr>
          <p:cNvSpPr txBox="1"/>
          <p:nvPr/>
        </p:nvSpPr>
        <p:spPr>
          <a:xfrm>
            <a:off x="212342" y="2218805"/>
            <a:ext cx="50714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400" b="0" i="0" u="none" strike="noStrike">
                <a:solidFill>
                  <a:srgbClr val="FD4F00"/>
                </a:solidFill>
                <a:effectLst/>
                <a:latin typeface="Helvetica" panose="020B0604020202020204" pitchFamily="2" charset="0"/>
              </a:rPr>
              <a:t>In the field: </a:t>
            </a: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Create a request for assets or labor resources easily without speaking to the dispatcher​</a:t>
            </a:r>
          </a:p>
          <a:p>
            <a:pPr algn="l" rtl="0" fontAlgn="base"/>
            <a:endParaRPr lang="en-US" sz="1400" b="0" i="0" u="none" strike="noStrike">
              <a:solidFill>
                <a:srgbClr val="FD4F00"/>
              </a:solidFill>
              <a:effectLst/>
              <a:latin typeface="Helvetica" panose="020B0604020202020204" pitchFamily="2" charset="0"/>
            </a:endParaRPr>
          </a:p>
          <a:p>
            <a:pPr algn="l" rtl="0" fontAlgn="base"/>
            <a:r>
              <a:rPr lang="en-US" sz="1400" b="0" i="0" u="none" strike="noStrike">
                <a:solidFill>
                  <a:srgbClr val="FD4F00"/>
                </a:solidFill>
                <a:effectLst/>
                <a:latin typeface="Helvetica" panose="020B0604020202020204" pitchFamily="2" charset="0"/>
              </a:rPr>
              <a:t>At the yard: </a:t>
            </a: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See the schedule for an asset or labor resource​</a:t>
            </a:r>
          </a:p>
          <a:p>
            <a:pPr algn="l" rtl="0" fontAlgn="base"/>
            <a:endParaRPr lang="en-US" sz="1400" b="0" i="0" u="none" strike="noStrike">
              <a:solidFill>
                <a:srgbClr val="FD4F00"/>
              </a:solidFill>
              <a:effectLst/>
              <a:latin typeface="Helvetica" panose="020B0604020202020204" pitchFamily="2" charset="0"/>
            </a:endParaRPr>
          </a:p>
          <a:p>
            <a:pPr algn="l" rtl="0" fontAlgn="base"/>
            <a:r>
              <a:rPr lang="en-US" sz="1400" b="0" i="0" u="none" strike="noStrike">
                <a:solidFill>
                  <a:srgbClr val="FD4F00"/>
                </a:solidFill>
                <a:effectLst/>
                <a:latin typeface="Helvetica" panose="020B0604020202020204" pitchFamily="2" charset="0"/>
              </a:rPr>
              <a:t>In the office: </a:t>
            </a: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Manage and dispatch assets and labor resources​</a:t>
            </a:r>
          </a:p>
          <a:p>
            <a:pPr algn="l" rtl="0" fontAlgn="base"/>
            <a:endParaRPr lang="en-US" sz="1400" b="0" i="0" u="none" strike="noStrike">
              <a:solidFill>
                <a:srgbClr val="FD4F00"/>
              </a:solidFill>
              <a:effectLst/>
              <a:latin typeface="Helvetica" panose="020B0604020202020204" pitchFamily="2" charset="0"/>
            </a:endParaRPr>
          </a:p>
          <a:p>
            <a:pPr algn="l" rtl="0" fontAlgn="base"/>
            <a:r>
              <a:rPr lang="en-US" sz="1400" b="0" i="0" u="none" strike="noStrike">
                <a:solidFill>
                  <a:srgbClr val="FD4F00"/>
                </a:solidFill>
                <a:effectLst/>
                <a:latin typeface="Helvetica" panose="020B0604020202020204" pitchFamily="2" charset="0"/>
              </a:rPr>
              <a:t>In the office: </a:t>
            </a: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Review and make decisions on requests by leveraging insights from Tenna on utilization, upcoming maintenance, fault codes, scheduling conflicts, and more​</a:t>
            </a:r>
          </a:p>
          <a:p>
            <a:pPr algn="l" rtl="0" fontAlgn="base"/>
            <a:endParaRPr lang="en-US" sz="1400" b="0" i="0" u="none" strike="noStrike">
              <a:solidFill>
                <a:srgbClr val="FD4F00"/>
              </a:solidFill>
              <a:effectLst/>
              <a:latin typeface="Helvetica" panose="020B0604020202020204" pitchFamily="2" charset="0"/>
            </a:endParaRPr>
          </a:p>
          <a:p>
            <a:pPr algn="l" rtl="0" fontAlgn="base"/>
            <a:r>
              <a:rPr lang="en-US" sz="1400" b="0" i="0" u="none" strike="noStrike">
                <a:solidFill>
                  <a:srgbClr val="FD4F00"/>
                </a:solidFill>
                <a:effectLst/>
                <a:latin typeface="Helvetica" panose="020B0604020202020204" pitchFamily="2" charset="0"/>
              </a:rPr>
              <a:t>For the driver: </a:t>
            </a: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See assigned pickups/deliveries or tasks for the day on mobile​</a:t>
            </a:r>
          </a:p>
          <a:p>
            <a:pPr algn="l" rtl="0" fontAlgn="base"/>
            <a:endParaRPr lang="en-US" sz="1400" b="0" i="0" u="none" strike="noStrike">
              <a:solidFill>
                <a:srgbClr val="FD4F00"/>
              </a:solidFill>
              <a:effectLst/>
              <a:latin typeface="Helvetica" panose="020B0604020202020204" pitchFamily="2" charset="0"/>
            </a:endParaRPr>
          </a:p>
          <a:p>
            <a:pPr algn="l" rtl="0" fontAlgn="base"/>
            <a:r>
              <a:rPr lang="en-US" sz="1400" b="0" i="0" u="none" strike="noStrike">
                <a:solidFill>
                  <a:srgbClr val="FD4F00"/>
                </a:solidFill>
                <a:effectLst/>
                <a:latin typeface="Helvetica" panose="020B0604020202020204" pitchFamily="2" charset="0"/>
              </a:rPr>
              <a:t>At a jobsite: ​</a:t>
            </a: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Mark tasks and deliveries as completed​. Get signatures, photos, location confirmations, and notes for asset deliveries</a:t>
            </a:r>
            <a:endParaRPr lang="en-US" sz="1400" b="0" i="0">
              <a:effectLst/>
              <a:latin typeface="Segoe UI" panose="020B0502040204020203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DACC65-543C-1BAE-97A8-7CD6616C0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6128" y="1354573"/>
            <a:ext cx="4114800" cy="2371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0DAD5-B764-718D-D54E-E05A33CDD276}"/>
              </a:ext>
            </a:extLst>
          </p:cNvPr>
          <p:cNvSpPr txBox="1"/>
          <p:nvPr/>
        </p:nvSpPr>
        <p:spPr>
          <a:xfrm>
            <a:off x="5534146" y="4157797"/>
            <a:ext cx="4038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l" rtl="0" fontAlgn="base"/>
            <a:r>
              <a:rPr lang="en-US" sz="1400" b="0" i="0" u="none" strike="noStrike">
                <a:solidFill>
                  <a:schemeClr val="accent3"/>
                </a:solidFill>
                <a:effectLst/>
                <a:latin typeface="Helvetica" panose="020B0604020202020204" pitchFamily="2" charset="0"/>
              </a:rPr>
              <a:t>Tenna features:</a:t>
            </a:r>
          </a:p>
          <a:p>
            <a:pPr marL="285750" indent="-171450"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Live telematics dispatching​</a:t>
            </a:r>
          </a:p>
          <a:p>
            <a:pPr marL="285750" indent="-171450"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Specifically designed for construction​</a:t>
            </a:r>
          </a:p>
          <a:p>
            <a:pPr marL="857250" lvl="2" indent="-285750" fontAlgn="base">
              <a:buFont typeface="Courier New" panose="02070309020205020404" pitchFamily="49" charset="0"/>
              <a:buChar char="o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Reminders on equipment attachments​</a:t>
            </a:r>
          </a:p>
          <a:p>
            <a:pPr marL="857250" lvl="2" indent="-285750" fontAlgn="base">
              <a:buFont typeface="Courier New" panose="02070309020205020404" pitchFamily="49" charset="0"/>
              <a:buChar char="o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Recommended assets for approval​</a:t>
            </a:r>
          </a:p>
          <a:p>
            <a:pPr marL="285750" indent="-171450"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Automated notifications ​</a:t>
            </a:r>
          </a:p>
          <a:p>
            <a:pPr marL="285750" indent="-171450"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Mobile dispatch tasks and load lists​</a:t>
            </a:r>
          </a:p>
          <a:p>
            <a:pPr marL="285750" indent="-171450"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Permission-based request approval system</a:t>
            </a:r>
            <a:endParaRPr lang="en-US" sz="1400" b="0" i="0"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F47397-8FF5-06EC-9924-A775A8529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3269" y="1354573"/>
            <a:ext cx="2005847" cy="41147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26749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ound, outdoor, arthropod, old&#10;&#10;Description automatically generated">
            <a:extLst>
              <a:ext uri="{FF2B5EF4-FFF2-40B4-BE49-F238E27FC236}">
                <a16:creationId xmlns:a16="http://schemas.microsoft.com/office/drawing/2014/main" id="{55493AE6-BA70-513F-2B72-DB785A391C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38862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A7F57E-4DA3-E7CA-1593-0EDD45361023}"/>
              </a:ext>
            </a:extLst>
          </p:cNvPr>
          <p:cNvSpPr/>
          <p:nvPr/>
        </p:nvSpPr>
        <p:spPr>
          <a:xfrm>
            <a:off x="0" y="0"/>
            <a:ext cx="3886201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881024" y="2827297"/>
            <a:ext cx="2124145" cy="120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30">
                <a:solidFill>
                  <a:schemeClr val="bg1"/>
                </a:solidFill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Keep</a:t>
            </a:r>
            <a:r>
              <a:rPr kumimoji="0" lang="en-US" sz="4000" b="1" u="none" strike="noStrike" kern="1200" cap="none" spc="3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4000" b="1" spc="30">
                <a:solidFill>
                  <a:schemeClr val="bg1"/>
                </a:solidFill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t</a:t>
            </a:r>
            <a:r>
              <a:rPr kumimoji="0" lang="en-US" sz="4000" b="1" u="none" strike="noStrike" kern="1200" cap="none" spc="3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ouch!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9199E-4F1D-2023-9E6E-F343518404D9}"/>
              </a:ext>
            </a:extLst>
          </p:cNvPr>
          <p:cNvSpPr txBox="1"/>
          <p:nvPr/>
        </p:nvSpPr>
        <p:spPr>
          <a:xfrm>
            <a:off x="4326708" y="1344636"/>
            <a:ext cx="4442120" cy="1935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TennaSHOP</a:t>
            </a:r>
          </a:p>
          <a:p>
            <a:pPr lvl="1" defTabSz="914400">
              <a:lnSpc>
                <a:spcPct val="90000"/>
              </a:lnSpc>
              <a:defRPr/>
            </a:pP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defRPr/>
            </a:pPr>
            <a:r>
              <a: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The TennaSHOP LinkedIn Group is a place for Tenna users to connect with one another to: </a:t>
            </a:r>
            <a:br>
              <a: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2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Ask questions</a:t>
            </a:r>
          </a:p>
          <a:p>
            <a:pPr marL="628650" lvl="1" indent="-171450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Talk about new and unique use cases</a:t>
            </a:r>
          </a:p>
          <a:p>
            <a:pPr marL="628650" lvl="1" indent="-171450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2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Share best practices</a:t>
            </a:r>
          </a:p>
          <a:p>
            <a:pPr marL="628650" lvl="1" indent="-171450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Share information about integrations</a:t>
            </a:r>
          </a:p>
          <a:p>
            <a:pPr marL="628650" lvl="1" indent="-171450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2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Swap success stories</a:t>
            </a: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9E707-AE8E-14E8-6B3D-A3EA33E63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335" y="1344636"/>
            <a:ext cx="2551355" cy="1530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6F5CC-F77E-9F47-44AF-D2A894ED5519}"/>
              </a:ext>
            </a:extLst>
          </p:cNvPr>
          <p:cNvSpPr txBox="1"/>
          <p:nvPr/>
        </p:nvSpPr>
        <p:spPr>
          <a:xfrm>
            <a:off x="4326708" y="3806591"/>
            <a:ext cx="4442120" cy="4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Come see </a:t>
            </a:r>
            <a:r>
              <a:rPr lang="en-US" sz="2500" b="1" spc="30">
                <a:solidFill>
                  <a:schemeClr val="accent3"/>
                </a:solidFill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u</a:t>
            </a:r>
            <a:r>
              <a:rPr kumimoji="0" lang="en-US" sz="2500" b="1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8573B-4DDF-1BD9-0213-7B26110A692A}"/>
              </a:ext>
            </a:extLst>
          </p:cNvPr>
          <p:cNvSpPr txBox="1"/>
          <p:nvPr/>
        </p:nvSpPr>
        <p:spPr>
          <a:xfrm>
            <a:off x="9497781" y="4537509"/>
            <a:ext cx="221461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ConExpo</a:t>
            </a:r>
          </a:p>
          <a:p>
            <a:pPr defTabSz="914400">
              <a:lnSpc>
                <a:spcPct val="90000"/>
              </a:lnSpc>
              <a:defRPr/>
            </a:pPr>
            <a:endParaRPr lang="en-US" sz="12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defRPr/>
            </a:pPr>
            <a:r>
              <a:rPr lang="en-US" sz="12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March 14-18</a:t>
            </a: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defRPr/>
            </a:pPr>
            <a:r>
              <a:rPr lang="en-US" sz="12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Las Vegas, NV</a:t>
            </a: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E53756-D0B5-FBDA-5D2E-BDAB0DEDFD40}"/>
              </a:ext>
            </a:extLst>
          </p:cNvPr>
          <p:cNvSpPr txBox="1"/>
          <p:nvPr/>
        </p:nvSpPr>
        <p:spPr>
          <a:xfrm>
            <a:off x="4326708" y="4537509"/>
            <a:ext cx="2214610" cy="79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AEMP Connect</a:t>
            </a:r>
          </a:p>
          <a:p>
            <a:pPr lvl="1" defTabSz="914400">
              <a:lnSpc>
                <a:spcPct val="90000"/>
              </a:lnSpc>
              <a:defRPr/>
            </a:pP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defRPr/>
            </a:pPr>
            <a:r>
              <a: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March 11-12</a:t>
            </a:r>
          </a:p>
          <a:p>
            <a:pPr defTabSz="914400">
              <a:lnSpc>
                <a:spcPct val="90000"/>
              </a:lnSpc>
              <a:defRPr/>
            </a:pPr>
            <a:r>
              <a: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Las Vegas</a:t>
            </a:r>
            <a:r>
              <a:rPr lang="en-US" sz="12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, NV</a:t>
            </a: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1B40CE-9358-D76A-49A3-7B07949DD908}"/>
              </a:ext>
            </a:extLst>
          </p:cNvPr>
          <p:cNvSpPr txBox="1"/>
          <p:nvPr/>
        </p:nvSpPr>
        <p:spPr>
          <a:xfrm>
            <a:off x="6492854" y="4537509"/>
            <a:ext cx="2577503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AGC Annual Convention</a:t>
            </a:r>
          </a:p>
          <a:p>
            <a:pPr lvl="1" defTabSz="914400">
              <a:lnSpc>
                <a:spcPct val="90000"/>
              </a:lnSpc>
              <a:defRPr/>
            </a:pP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defRPr/>
            </a:pPr>
            <a:r>
              <a: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March 13-16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sz="12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Las Vegas, NV</a:t>
            </a: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85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ound, outdoor, arthropod, old&#10;&#10;Description automatically generated">
            <a:extLst>
              <a:ext uri="{FF2B5EF4-FFF2-40B4-BE49-F238E27FC236}">
                <a16:creationId xmlns:a16="http://schemas.microsoft.com/office/drawing/2014/main" id="{55493AE6-BA70-513F-2B72-DB785A391C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38862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A7F57E-4DA3-E7CA-1593-0EDD45361023}"/>
              </a:ext>
            </a:extLst>
          </p:cNvPr>
          <p:cNvSpPr/>
          <p:nvPr/>
        </p:nvSpPr>
        <p:spPr>
          <a:xfrm>
            <a:off x="0" y="0"/>
            <a:ext cx="3886201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881024" y="2827297"/>
            <a:ext cx="2124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30">
                <a:solidFill>
                  <a:schemeClr val="bg1"/>
                </a:solidFill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Next on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3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TennaU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9199E-4F1D-2023-9E6E-F343518404D9}"/>
              </a:ext>
            </a:extLst>
          </p:cNvPr>
          <p:cNvSpPr txBox="1"/>
          <p:nvPr/>
        </p:nvSpPr>
        <p:spPr>
          <a:xfrm>
            <a:off x="4614900" y="2011689"/>
            <a:ext cx="6696076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Geofences</a:t>
            </a:r>
          </a:p>
          <a:p>
            <a:pPr lvl="1" algn="ctr" defTabSz="914400">
              <a:lnSpc>
                <a:spcPct val="90000"/>
              </a:lnSpc>
              <a:defRPr/>
            </a:pP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algn="ctr" defTabSz="914400">
              <a:lnSpc>
                <a:spcPct val="90000"/>
              </a:lnSpc>
              <a:defRPr/>
            </a:pPr>
            <a:r>
              <a:rPr kumimoji="0" lang="en-US" sz="16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February 24, 2023</a:t>
            </a:r>
            <a:br>
              <a:rPr kumimoji="0" lang="en-US" sz="16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r>
              <a:rPr kumimoji="0" lang="en-US" sz="16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1 p.m. EST</a:t>
            </a:r>
          </a:p>
          <a:p>
            <a:pPr algn="ctr" defTabSz="914400">
              <a:lnSpc>
                <a:spcPct val="90000"/>
              </a:lnSpc>
              <a:defRPr/>
            </a:pPr>
            <a:endParaRPr lang="en-US" sz="12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algn="ctr" defTabSz="914400">
              <a:lnSpc>
                <a:spcPct val="90000"/>
              </a:lnSpc>
              <a:defRPr/>
            </a:pP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algn="ctr" defTabSz="914400">
              <a:lnSpc>
                <a:spcPct val="90000"/>
              </a:lnSpc>
              <a:defRPr/>
            </a:pP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algn="ctr" defTabSz="914400">
              <a:lnSpc>
                <a:spcPct val="90000"/>
              </a:lnSpc>
              <a:defRPr/>
            </a:pPr>
            <a:endParaRPr lang="en-US" sz="12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Custom Inspections/</a:t>
            </a:r>
            <a:r>
              <a:rPr lang="en-US" sz="2500" b="1" spc="30">
                <a:solidFill>
                  <a:schemeClr val="accent3"/>
                </a:solidFill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Safety &amp; Compliance</a:t>
            </a:r>
            <a:endParaRPr kumimoji="0" lang="en-US" sz="2500" b="1" u="none" strike="noStrike" kern="1200" cap="none" spc="3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lvl="1" algn="ctr" defTabSz="914400">
              <a:lnSpc>
                <a:spcPct val="90000"/>
              </a:lnSpc>
              <a:defRPr/>
            </a:pP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algn="ctr" defTabSz="914400">
              <a:lnSpc>
                <a:spcPct val="90000"/>
              </a:lnSpc>
              <a:defRPr/>
            </a:pPr>
            <a:r>
              <a:rPr kumimoji="0" lang="en-US" sz="16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March 24, 2023</a:t>
            </a:r>
            <a:br>
              <a:rPr kumimoji="0" lang="en-US" sz="16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r>
              <a:rPr kumimoji="0" lang="en-US" sz="16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1 p.m. EST</a:t>
            </a:r>
          </a:p>
          <a:p>
            <a:pPr defTabSz="914400">
              <a:lnSpc>
                <a:spcPct val="90000"/>
              </a:lnSpc>
              <a:defRPr/>
            </a:pP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6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ound, outdoor, arthropod, old&#10;&#10;Description automatically generated">
            <a:extLst>
              <a:ext uri="{FF2B5EF4-FFF2-40B4-BE49-F238E27FC236}">
                <a16:creationId xmlns:a16="http://schemas.microsoft.com/office/drawing/2014/main" id="{A30FC138-4F8F-B9C5-871C-710A41FB86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221B0C-F94B-9643-8A42-E99A3F3373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5"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2DF67-39C2-DF46-B5BB-0D20DFE8E42A}"/>
              </a:ext>
            </a:extLst>
          </p:cNvPr>
          <p:cNvSpPr txBox="1"/>
          <p:nvPr/>
        </p:nvSpPr>
        <p:spPr>
          <a:xfrm>
            <a:off x="539880" y="2805752"/>
            <a:ext cx="111122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7500" b="1">
                <a:solidFill>
                  <a:schemeClr val="bg1"/>
                </a:solidFill>
                <a:latin typeface="Helvetica" panose="020B0604020202020204" pitchFamily="2" charset="0"/>
                <a:ea typeface="Roboto" pitchFamily="2" charset="0"/>
              </a:rPr>
              <a:t>Thank You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D16677C-75AE-69A3-3AF9-7DE2BFA96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294" y="5683170"/>
            <a:ext cx="1266847" cy="5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1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ound, outdoor, arthropod, old&#10;&#10;Description automatically generated">
            <a:extLst>
              <a:ext uri="{FF2B5EF4-FFF2-40B4-BE49-F238E27FC236}">
                <a16:creationId xmlns:a16="http://schemas.microsoft.com/office/drawing/2014/main" id="{55493AE6-BA70-513F-2B72-DB785A391C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38862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A7F57E-4DA3-E7CA-1593-0EDD45361023}"/>
              </a:ext>
            </a:extLst>
          </p:cNvPr>
          <p:cNvSpPr/>
          <p:nvPr/>
        </p:nvSpPr>
        <p:spPr>
          <a:xfrm>
            <a:off x="0" y="0"/>
            <a:ext cx="3886201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782615" y="2828835"/>
            <a:ext cx="232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3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Meet the </a:t>
            </a:r>
            <a:br>
              <a:rPr kumimoji="0" lang="en-US" sz="4000" b="1" u="none" strike="noStrike" kern="1200" cap="none" spc="3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r>
              <a:rPr kumimoji="0" lang="en-US" sz="4000" b="1" u="none" strike="noStrike" kern="1200" cap="none" spc="3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Team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F0F858A-EFC1-6179-08A3-3E148A9EE60C}"/>
              </a:ext>
            </a:extLst>
          </p:cNvPr>
          <p:cNvSpPr txBox="1"/>
          <p:nvPr/>
        </p:nvSpPr>
        <p:spPr>
          <a:xfrm>
            <a:off x="8972535" y="4116402"/>
            <a:ext cx="299994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Helvetica" panose="020B0604020202020204" pitchFamily="2" charset="0"/>
                <a:cs typeface="Helvetica"/>
              </a:rPr>
              <a:t>Tom Caliendo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Helvetica" panose="020B0604020202020204" pitchFamily="2" charset="0"/>
              </a:rPr>
              <a:t>Lead UI/UX Designer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5097E9-0F44-ED81-5EC4-4FC94C3D08DA}"/>
              </a:ext>
            </a:extLst>
          </p:cNvPr>
          <p:cNvGrpSpPr/>
          <p:nvPr/>
        </p:nvGrpSpPr>
        <p:grpSpPr>
          <a:xfrm>
            <a:off x="5022389" y="697468"/>
            <a:ext cx="5813899" cy="5786229"/>
            <a:chOff x="5022389" y="697468"/>
            <a:chExt cx="5813899" cy="578622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14BC7C-9F48-7C11-BEF8-8C06A747A248}"/>
                </a:ext>
              </a:extLst>
            </p:cNvPr>
            <p:cNvGrpSpPr/>
            <p:nvPr/>
          </p:nvGrpSpPr>
          <p:grpSpPr>
            <a:xfrm>
              <a:off x="7092794" y="697468"/>
              <a:ext cx="1673090" cy="2397031"/>
              <a:chOff x="7092794" y="697468"/>
              <a:chExt cx="1673090" cy="239703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7E774A-52B3-E105-FD5C-A266F2C0F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92794" y="697468"/>
                <a:ext cx="1673090" cy="167309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TextBox 1">
                <a:extLst>
                  <a:ext uri="{FF2B5EF4-FFF2-40B4-BE49-F238E27FC236}">
                    <a16:creationId xmlns:a16="http://schemas.microsoft.com/office/drawing/2014/main" id="{02544569-3F65-C793-D268-1ACC6E11087C}"/>
                  </a:ext>
                </a:extLst>
              </p:cNvPr>
              <p:cNvSpPr txBox="1"/>
              <p:nvPr/>
            </p:nvSpPr>
            <p:spPr>
              <a:xfrm>
                <a:off x="7222613" y="2448168"/>
                <a:ext cx="1413450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>
                    <a:latin typeface="Helvetica" panose="020B0604020202020204" pitchFamily="2" charset="0"/>
                    <a:cs typeface="Helvetica"/>
                  </a:rPr>
                  <a:t>Jose Cueva</a:t>
                </a:r>
              </a:p>
              <a:p>
                <a:pPr algn="ctr"/>
                <a:r>
                  <a:rPr lang="en-US">
                    <a:latin typeface="Helvetica" panose="020B0604020202020204" pitchFamily="2" charset="0"/>
                  </a:rPr>
                  <a:t>Co-Founder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BD4FA1-C166-4F8F-7A78-CD14361AAD21}"/>
                </a:ext>
              </a:extLst>
            </p:cNvPr>
            <p:cNvSpPr txBox="1"/>
            <p:nvPr/>
          </p:nvSpPr>
          <p:spPr>
            <a:xfrm>
              <a:off x="5022389" y="3424228"/>
              <a:ext cx="5813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" panose="020B0604020202020204" pitchFamily="2" charset="0"/>
                </a:rPr>
                <a:t>Moderator: Colleen Lyerla | Marketing Communications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28C9A6-F6CA-8D03-338F-B4714B60D798}"/>
                </a:ext>
              </a:extLst>
            </p:cNvPr>
            <p:cNvGrpSpPr/>
            <p:nvPr/>
          </p:nvGrpSpPr>
          <p:grpSpPr>
            <a:xfrm>
              <a:off x="6745031" y="4116402"/>
              <a:ext cx="2368613" cy="2367295"/>
              <a:chOff x="6745031" y="4116402"/>
              <a:chExt cx="2368613" cy="2367295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8D737DCA-1E47-DF4B-228C-BA73727A53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092794" y="4116402"/>
                <a:ext cx="1673091" cy="1673091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">
                <a:extLst>
                  <a:ext uri="{FF2B5EF4-FFF2-40B4-BE49-F238E27FC236}">
                    <a16:creationId xmlns:a16="http://schemas.microsoft.com/office/drawing/2014/main" id="{A3245118-1250-E2B9-CA7B-AD6E10C10308}"/>
                  </a:ext>
                </a:extLst>
              </p:cNvPr>
              <p:cNvSpPr txBox="1"/>
              <p:nvPr/>
            </p:nvSpPr>
            <p:spPr>
              <a:xfrm>
                <a:off x="6745031" y="5837366"/>
                <a:ext cx="2368613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>
                    <a:latin typeface="Helvetica" panose="020B0604020202020204" pitchFamily="2" charset="0"/>
                    <a:cs typeface="Helvetica"/>
                  </a:rPr>
                  <a:t>Tom Caliendo</a:t>
                </a:r>
              </a:p>
              <a:p>
                <a:pPr algn="ctr"/>
                <a:r>
                  <a:rPr lang="en-US">
                    <a:latin typeface="Helvetica" panose="020B0604020202020204" pitchFamily="2" charset="0"/>
                  </a:rPr>
                  <a:t>Lead UI/UX Designer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97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ound, outdoor, arthropod, old&#10;&#10;Description automatically generated">
            <a:extLst>
              <a:ext uri="{FF2B5EF4-FFF2-40B4-BE49-F238E27FC236}">
                <a16:creationId xmlns:a16="http://schemas.microsoft.com/office/drawing/2014/main" id="{55493AE6-BA70-513F-2B72-DB785A391C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38862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A7F57E-4DA3-E7CA-1593-0EDD45361023}"/>
              </a:ext>
            </a:extLst>
          </p:cNvPr>
          <p:cNvSpPr/>
          <p:nvPr/>
        </p:nvSpPr>
        <p:spPr>
          <a:xfrm>
            <a:off x="0" y="0"/>
            <a:ext cx="3886201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682555" y="3104295"/>
            <a:ext cx="2124145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3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Agenda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A99890-4FA4-80F5-8A39-849C1F4EE23A}"/>
              </a:ext>
            </a:extLst>
          </p:cNvPr>
          <p:cNvGrpSpPr/>
          <p:nvPr/>
        </p:nvGrpSpPr>
        <p:grpSpPr>
          <a:xfrm>
            <a:off x="5292654" y="618479"/>
            <a:ext cx="5527746" cy="5621040"/>
            <a:chOff x="5292654" y="325893"/>
            <a:chExt cx="5527746" cy="56210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C9199E-4F1D-2023-9E6E-F343518404D9}"/>
                </a:ext>
              </a:extLst>
            </p:cNvPr>
            <p:cNvSpPr txBox="1"/>
            <p:nvPr/>
          </p:nvSpPr>
          <p:spPr>
            <a:xfrm>
              <a:off x="5292654" y="325893"/>
              <a:ext cx="5527746" cy="93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u="none" strike="noStrike" kern="1200" cap="none" spc="3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rPr>
                <a:t>Requests</a:t>
              </a:r>
            </a:p>
            <a:p>
              <a:pPr lvl="1" defTabSz="914400">
                <a:lnSpc>
                  <a:spcPct val="90000"/>
                </a:lnSpc>
                <a:defRPr/>
              </a:pPr>
              <a:endPara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endParaRPr>
            </a:p>
            <a:p>
              <a:pPr lvl="1" defTabSz="914400">
                <a:lnSpc>
                  <a:spcPct val="90000"/>
                </a:lnSpc>
                <a:defRPr/>
              </a:pPr>
              <a:r>
                <a: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rPr>
                <a:t>Request, approve, and manage assets and labor. Create and approve requests, resolve conflicts, and review request status.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56BEF5-F0A7-9F6D-556E-2CBBA5939FDF}"/>
                </a:ext>
              </a:extLst>
            </p:cNvPr>
            <p:cNvSpPr txBox="1"/>
            <p:nvPr/>
          </p:nvSpPr>
          <p:spPr>
            <a:xfrm>
              <a:off x="5292654" y="1362385"/>
              <a:ext cx="5527746" cy="93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u="none" strike="noStrike" kern="1200" cap="none" spc="3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rPr>
                <a:t>Dispatch Board</a:t>
              </a:r>
            </a:p>
            <a:p>
              <a:pPr lvl="1" defTabSz="914400">
                <a:lnSpc>
                  <a:spcPct val="90000"/>
                </a:lnSpc>
                <a:defRPr/>
              </a:pPr>
              <a:endPara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endParaRPr>
            </a:p>
            <a:p>
              <a:pPr lvl="1" defTabSz="914400">
                <a:lnSpc>
                  <a:spcPct val="90000"/>
                </a:lnSpc>
                <a:defRPr/>
              </a:pPr>
              <a:r>
                <a: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rPr>
                <a:t>Request, schedule, and view assets and labor by site. Create deliveries and labor or asset tasks.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D15314-2079-DC16-1CF6-C098D3030A71}"/>
                </a:ext>
              </a:extLst>
            </p:cNvPr>
            <p:cNvSpPr txBox="1"/>
            <p:nvPr/>
          </p:nvSpPr>
          <p:spPr>
            <a:xfrm>
              <a:off x="5292654" y="2398877"/>
              <a:ext cx="5527746" cy="770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u="none" strike="noStrike" kern="1200" cap="none" spc="3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rPr>
                <a:t>Dispatch Queue</a:t>
              </a:r>
            </a:p>
            <a:p>
              <a:pPr lvl="1" defTabSz="914400">
                <a:lnSpc>
                  <a:spcPct val="90000"/>
                </a:lnSpc>
                <a:defRPr/>
              </a:pPr>
              <a:endPara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endParaRPr>
            </a:p>
            <a:p>
              <a:pPr lvl="1" defTabSz="914400">
                <a:lnSpc>
                  <a:spcPct val="90000"/>
                </a:lnSpc>
                <a:defRPr/>
              </a:pPr>
              <a:r>
                <a: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rPr>
                <a:t>View and manage all scheduled resources waiting to be dispatched.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C178DD3-88D7-20F5-E5A5-B02ECA0F9368}"/>
                </a:ext>
              </a:extLst>
            </p:cNvPr>
            <p:cNvSpPr txBox="1"/>
            <p:nvPr/>
          </p:nvSpPr>
          <p:spPr>
            <a:xfrm>
              <a:off x="5292654" y="3269169"/>
              <a:ext cx="5527746" cy="770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u="none" strike="noStrike" kern="1200" cap="none" spc="3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rPr>
                <a:t>Dispatch Events</a:t>
              </a:r>
            </a:p>
            <a:p>
              <a:pPr lvl="1" defTabSz="914400">
                <a:lnSpc>
                  <a:spcPct val="90000"/>
                </a:lnSpc>
                <a:defRPr/>
              </a:pPr>
              <a:endPara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endParaRPr>
            </a:p>
            <a:p>
              <a:pPr lvl="1" defTabSz="914400">
                <a:lnSpc>
                  <a:spcPct val="90000"/>
                </a:lnSpc>
                <a:defRPr/>
              </a:pPr>
              <a:r>
                <a: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rPr>
                <a:t>Review details of all dispatched assets and labor.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4E4C9B-2757-0FF3-C0C3-6896E18A4BAB}"/>
                </a:ext>
              </a:extLst>
            </p:cNvPr>
            <p:cNvSpPr txBox="1"/>
            <p:nvPr/>
          </p:nvSpPr>
          <p:spPr>
            <a:xfrm>
              <a:off x="5292654" y="4139461"/>
              <a:ext cx="5527746" cy="770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u="none" strike="noStrike" kern="1200" cap="none" spc="3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rPr>
                <a:t>Labor &amp; Crew Management</a:t>
              </a:r>
            </a:p>
            <a:p>
              <a:pPr lvl="1" defTabSz="914400">
                <a:lnSpc>
                  <a:spcPct val="90000"/>
                </a:lnSpc>
                <a:defRPr/>
              </a:pPr>
              <a:endPara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endParaRPr>
            </a:p>
            <a:p>
              <a:pPr lvl="1" defTabSz="914400">
                <a:lnSpc>
                  <a:spcPct val="90000"/>
                </a:lnSpc>
                <a:defRPr/>
              </a:pPr>
              <a:r>
                <a: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rPr>
                <a:t>Create and manage laborer profiles and assign them to crews.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8D57B0-3463-20DC-D27C-2A6495B40641}"/>
                </a:ext>
              </a:extLst>
            </p:cNvPr>
            <p:cNvSpPr txBox="1"/>
            <p:nvPr/>
          </p:nvSpPr>
          <p:spPr>
            <a:xfrm>
              <a:off x="5292654" y="5009753"/>
              <a:ext cx="5527746" cy="93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u="none" strike="noStrike" kern="1200" cap="none" spc="3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rPr>
                <a:t>Schedule</a:t>
              </a:r>
            </a:p>
            <a:p>
              <a:pPr lvl="1" defTabSz="914400">
                <a:lnSpc>
                  <a:spcPct val="90000"/>
                </a:lnSpc>
                <a:defRPr/>
              </a:pPr>
              <a:endParaRPr kumimoji="0" lang="en-US" sz="12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endParaRPr>
            </a:p>
            <a:p>
              <a:pPr lvl="1" defTabSz="914400">
                <a:lnSpc>
                  <a:spcPct val="90000"/>
                </a:lnSpc>
                <a:defRPr/>
              </a:pPr>
              <a:r>
                <a: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rPr>
                <a:t>Quickly review all requests, upcoming maintenance, dispatch events, and current locations for each asset or labor resource.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920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ark, lit, night&#10;&#10;Description automatically generated">
            <a:extLst>
              <a:ext uri="{FF2B5EF4-FFF2-40B4-BE49-F238E27FC236}">
                <a16:creationId xmlns:a16="http://schemas.microsoft.com/office/drawing/2014/main" id="{23219164-3EEE-C8CB-E256-D05EA665E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219034" cy="1403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682554" y="377194"/>
            <a:ext cx="10826891" cy="64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4000" b="1" spc="30">
                <a:solidFill>
                  <a:schemeClr val="accent5"/>
                </a:solidFill>
                <a:latin typeface="Helvetica"/>
                <a:ea typeface="Roboto Lt" panose="02000000000000000000" pitchFamily="2" charset="0"/>
                <a:cs typeface="Arial"/>
              </a:rPr>
              <a:t>What is Resource Management?</a:t>
            </a:r>
            <a:endParaRPr kumimoji="0" lang="en-US" sz="4000" b="1" u="none" strike="noStrike" kern="1200" cap="none" spc="3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9199E-4F1D-2023-9E6E-F343518404D9}"/>
              </a:ext>
            </a:extLst>
          </p:cNvPr>
          <p:cNvSpPr txBox="1"/>
          <p:nvPr/>
        </p:nvSpPr>
        <p:spPr>
          <a:xfrm>
            <a:off x="571820" y="1504347"/>
            <a:ext cx="579120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2000" b="0" i="0" u="none" strike="noStrike">
                <a:solidFill>
                  <a:srgbClr val="FD4F00"/>
                </a:solidFill>
                <a:effectLst/>
                <a:latin typeface="Helvetica" panose="020B0604020202020204" pitchFamily="2" charset="0"/>
              </a:rPr>
              <a:t>Construction resource management is the process of planning construction resource usage to meet project objectives. </a:t>
            </a:r>
          </a:p>
          <a:p>
            <a:pPr algn="l" rtl="0" fontAlgn="base"/>
            <a:endParaRPr lang="en-US" sz="2000">
              <a:solidFill>
                <a:srgbClr val="FD4F00"/>
              </a:solidFill>
              <a:latin typeface="Helvetica" panose="020B0604020202020204" pitchFamily="2" charset="0"/>
            </a:endParaRPr>
          </a:p>
          <a:p>
            <a:pPr algn="l" rtl="0" fontAlgn="base"/>
            <a:r>
              <a:rPr lang="en-US" b="0" i="0" u="none" strike="noStrike">
                <a:effectLst/>
                <a:latin typeface="Helvetica" panose="020B0604020202020204" pitchFamily="2" charset="0"/>
              </a:rPr>
              <a:t>Proper project resource planning helps keep projects on schedule by ensuring that demands are met, while maximizing the utilization of resources from project to project.</a:t>
            </a:r>
            <a:r>
              <a:rPr lang="en-US" b="0" i="0">
                <a:effectLst/>
                <a:latin typeface="Helvetica" panose="020B0604020202020204" pitchFamily="2" charset="0"/>
              </a:rPr>
              <a:t>​</a:t>
            </a:r>
          </a:p>
          <a:p>
            <a:pPr algn="l" rtl="0" fontAlgn="base"/>
            <a:r>
              <a:rPr lang="en-US" sz="1200" b="0" i="0">
                <a:solidFill>
                  <a:srgbClr val="000000"/>
                </a:solidFill>
                <a:effectLst/>
                <a:latin typeface="Helvetica" panose="020B0604020202020204" pitchFamily="2" charset="0"/>
              </a:rPr>
              <a:t>​</a:t>
            </a:r>
          </a:p>
          <a:p>
            <a:pPr algn="l" rtl="0" fontAlgn="base"/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Construction resource management is used to:</a:t>
            </a:r>
            <a:r>
              <a:rPr lang="en-US" sz="1400" b="0" i="0">
                <a:effectLst/>
                <a:latin typeface="Helvetica" panose="020B0604020202020204" pitchFamily="2" charset="0"/>
              </a:rPr>
              <a:t>​</a:t>
            </a:r>
          </a:p>
          <a:p>
            <a:pPr marL="457200" indent="-228600" algn="l" rtl="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Track resource availability </a:t>
            </a:r>
            <a:r>
              <a:rPr lang="en-US" sz="1400" b="0" i="0">
                <a:effectLst/>
                <a:latin typeface="Helvetica" panose="020B0604020202020204" pitchFamily="2" charset="0"/>
              </a:rPr>
              <a:t>​</a:t>
            </a:r>
          </a:p>
          <a:p>
            <a:pPr marL="457200" indent="-228600" algn="l" rtl="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Reallocate resources in response to project changes</a:t>
            </a:r>
            <a:r>
              <a:rPr lang="en-US" sz="1400" b="0" i="0">
                <a:effectLst/>
                <a:latin typeface="Helvetica" panose="020B0604020202020204" pitchFamily="2" charset="0"/>
              </a:rPr>
              <a:t>​</a:t>
            </a:r>
          </a:p>
          <a:p>
            <a:pPr marL="457200" indent="-228600" algn="l" rtl="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Track utilization rates to avoid under utilization or overworking your teams</a:t>
            </a:r>
            <a:r>
              <a:rPr lang="en-US" sz="1400" b="0" i="0">
                <a:effectLst/>
                <a:latin typeface="Helvetica" panose="020B0604020202020204" pitchFamily="2" charset="0"/>
              </a:rPr>
              <a:t>​</a:t>
            </a:r>
          </a:p>
          <a:p>
            <a:pPr marL="457200" indent="-228600" algn="l" rtl="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Ensure project teams have the right skills and experience</a:t>
            </a:r>
            <a:r>
              <a:rPr lang="en-US" sz="1400" b="0" i="0">
                <a:effectLst/>
                <a:latin typeface="Helvetica" panose="020B0604020202020204" pitchFamily="2" charset="0"/>
              </a:rPr>
              <a:t>​</a:t>
            </a:r>
          </a:p>
          <a:p>
            <a:pPr marL="457200" indent="-228600" algn="l" rtl="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Optimize resource time, effort, and cost</a:t>
            </a:r>
            <a:r>
              <a:rPr lang="en-US" sz="1400" b="0" i="0">
                <a:effectLst/>
                <a:latin typeface="Helvetica" panose="020B0604020202020204" pitchFamily="2" charset="0"/>
              </a:rPr>
              <a:t>​</a:t>
            </a:r>
          </a:p>
          <a:p>
            <a:pPr marL="457200" indent="-228600" algn="l" rtl="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Identify and resolve resource conflicts</a:t>
            </a:r>
            <a:r>
              <a:rPr lang="en-US" sz="1400" b="0" i="0">
                <a:effectLst/>
                <a:latin typeface="Helvetica" panose="020B0604020202020204" pitchFamily="2" charset="0"/>
              </a:rPr>
              <a:t>​</a:t>
            </a:r>
          </a:p>
          <a:p>
            <a:pPr marL="457200" indent="-228600" algn="l" rtl="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Helvetica" panose="020B0604020202020204" pitchFamily="2" charset="0"/>
              </a:rPr>
              <a:t>Forecasting future staffing requirements</a:t>
            </a:r>
            <a:r>
              <a:rPr lang="en-US" sz="1400" b="0" i="0">
                <a:effectLst/>
                <a:latin typeface="Helvetica" panose="020B0604020202020204" pitchFamily="2" charset="0"/>
              </a:rPr>
              <a:t>​</a:t>
            </a:r>
          </a:p>
        </p:txBody>
      </p:sp>
      <p:pic>
        <p:nvPicPr>
          <p:cNvPr id="5" name="Picture 4" descr="A picture containing sky, outdoor, roof, grill&#10;&#10;Description automatically generated">
            <a:extLst>
              <a:ext uri="{FF2B5EF4-FFF2-40B4-BE49-F238E27FC236}">
                <a16:creationId xmlns:a16="http://schemas.microsoft.com/office/drawing/2014/main" id="{E62F2F41-413E-6E9C-75D2-10904261290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465" y="1164837"/>
            <a:ext cx="4565221" cy="3043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text, tree, sky, outdoor&#10;&#10;Description automatically generated">
            <a:extLst>
              <a:ext uri="{FF2B5EF4-FFF2-40B4-BE49-F238E27FC236}">
                <a16:creationId xmlns:a16="http://schemas.microsoft.com/office/drawing/2014/main" id="{98C66AC2-3A22-CF16-1A10-769A1DFF62C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338" y="2908920"/>
            <a:ext cx="2362890" cy="3150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text, tree, sky, outdoor&#10;&#10;Description automatically generated">
            <a:extLst>
              <a:ext uri="{FF2B5EF4-FFF2-40B4-BE49-F238E27FC236}">
                <a16:creationId xmlns:a16="http://schemas.microsoft.com/office/drawing/2014/main" id="{100BAC2E-7368-F5A9-95B1-D4964D550D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011" y="4739350"/>
            <a:ext cx="1536338" cy="1741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6FD24B-8FD3-7613-D105-BCFF23215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 flipH="1">
            <a:off x="8429572" y="4075208"/>
            <a:ext cx="993650" cy="1536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25445F-BA86-09A2-60A2-67AAF865F31E}"/>
              </a:ext>
            </a:extLst>
          </p:cNvPr>
          <p:cNvSpPr/>
          <p:nvPr/>
        </p:nvSpPr>
        <p:spPr>
          <a:xfrm>
            <a:off x="7502236" y="5486400"/>
            <a:ext cx="789709" cy="69619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180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ark, lit, night&#10;&#10;Description automatically generated">
            <a:extLst>
              <a:ext uri="{FF2B5EF4-FFF2-40B4-BE49-F238E27FC236}">
                <a16:creationId xmlns:a16="http://schemas.microsoft.com/office/drawing/2014/main" id="{23219164-3EEE-C8CB-E256-D05EA665E9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219034" cy="1403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682554" y="377194"/>
            <a:ext cx="10826891" cy="64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4000" b="1" spc="30">
                <a:solidFill>
                  <a:schemeClr val="accent5"/>
                </a:solidFill>
                <a:latin typeface="Helvetica"/>
                <a:ea typeface="Roboto Lt" panose="02000000000000000000" pitchFamily="2" charset="0"/>
                <a:cs typeface="Arial"/>
              </a:rPr>
              <a:t>Workflow from boots to suits</a:t>
            </a:r>
            <a:endParaRPr kumimoji="0" lang="en-US" sz="4000" b="1" u="none" strike="noStrike" kern="1200" cap="none" spc="3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FFB5C6-6E14-17CA-3F96-AE1157D9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0" y="1780992"/>
            <a:ext cx="3009900" cy="1790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31321C3F-11AB-6813-6A0C-8C9E1B01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1780992"/>
            <a:ext cx="3009900" cy="1790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8879807-CEEC-0CEA-E3DF-5E66332C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350" y="1780992"/>
            <a:ext cx="3009900" cy="1790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AA3944-EC87-FAE0-2FFB-EE9A88549D00}"/>
              </a:ext>
            </a:extLst>
          </p:cNvPr>
          <p:cNvSpPr txBox="1"/>
          <p:nvPr/>
        </p:nvSpPr>
        <p:spPr>
          <a:xfrm>
            <a:off x="1301750" y="3948886"/>
            <a:ext cx="3009901" cy="24745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Field / Job Site</a:t>
            </a:r>
          </a:p>
          <a:p>
            <a:pPr lvl="1" defTabSz="914400">
              <a:lnSpc>
                <a:spcPct val="90000"/>
              </a:lnSpc>
              <a:defRPr/>
            </a:pP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0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Access assets on their job in real time.​</a:t>
            </a: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/>
              <a:ea typeface="Roboto Lt" panose="02000000000000000000" pitchFamily="2" charset="0"/>
              <a:cs typeface="Arial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000" spc="30">
                <a:latin typeface="Helvetica"/>
                <a:ea typeface="Roboto Lt" panose="02000000000000000000" pitchFamily="2" charset="0"/>
                <a:cs typeface="Arial"/>
              </a:rPr>
              <a:t>Request assets and crews/labor easily. </a:t>
            </a: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000" spc="30">
              <a:latin typeface="Helvetica"/>
              <a:ea typeface="Roboto Lt" panose="02000000000000000000" pitchFamily="2" charset="0"/>
              <a:cs typeface="Arial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000" spc="30">
                <a:latin typeface="Helvetica"/>
                <a:ea typeface="Roboto Lt" panose="02000000000000000000" pitchFamily="2" charset="0"/>
                <a:cs typeface="Arial"/>
              </a:rPr>
              <a:t>Plan your resources based on your job schedule. </a:t>
            </a: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000" spc="30">
              <a:latin typeface="Helvetica"/>
              <a:ea typeface="Roboto Lt" panose="02000000000000000000" pitchFamily="2" charset="0"/>
              <a:cs typeface="Arial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0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Notify the shop if an asset breaks in less than a minute.​</a:t>
            </a:r>
            <a:endParaRPr lang="en-US" sz="1000">
              <a:latin typeface="Helvetica"/>
              <a:cs typeface="Arial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0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Removing tension from the field by hours and miles updating accurately and automatically.</a:t>
            </a: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/>
              <a:ea typeface="Roboto Lt" panose="02000000000000000000" pitchFamily="2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086FE-337A-C458-0374-87A3C725D239}"/>
              </a:ext>
            </a:extLst>
          </p:cNvPr>
          <p:cNvSpPr txBox="1"/>
          <p:nvPr/>
        </p:nvSpPr>
        <p:spPr>
          <a:xfrm>
            <a:off x="4591048" y="3952547"/>
            <a:ext cx="300990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Shop / Yard</a:t>
            </a:r>
          </a:p>
          <a:p>
            <a:pPr lvl="1" defTabSz="914400">
              <a:lnSpc>
                <a:spcPct val="90000"/>
              </a:lnSpc>
              <a:defRPr/>
            </a:pP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000" spc="30">
                <a:latin typeface="Helvetica"/>
                <a:ea typeface="Roboto Lt" panose="02000000000000000000" pitchFamily="2" charset="0"/>
                <a:cs typeface="Arial"/>
              </a:rPr>
              <a:t>Receive requests for equipment digitally. </a:t>
            </a: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000" spc="30">
              <a:latin typeface="Helvetica"/>
              <a:ea typeface="Roboto Lt" panose="02000000000000000000" pitchFamily="2" charset="0"/>
              <a:cs typeface="Arial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0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PM is fully autonomous.​</a:t>
            </a:r>
            <a:endParaRPr lang="en-US" sz="1000">
              <a:latin typeface="Helvetica"/>
              <a:cs typeface="Arial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0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Maintenance from the field.​</a:t>
            </a: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/>
              <a:ea typeface="Roboto Lt" panose="02000000000000000000" pitchFamily="2" charset="0"/>
              <a:cs typeface="Arial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0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Significant time given back by cutting down calls from the field.​</a:t>
            </a: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/>
              <a:ea typeface="Roboto Lt" panose="02000000000000000000" pitchFamily="2" charset="0"/>
              <a:cs typeface="Arial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0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Work orders for mechanics.​</a:t>
            </a: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/>
              <a:ea typeface="Roboto Lt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B61CA-902E-EBBD-185A-A2B35D27BEDF}"/>
              </a:ext>
            </a:extLst>
          </p:cNvPr>
          <p:cNvSpPr txBox="1"/>
          <p:nvPr/>
        </p:nvSpPr>
        <p:spPr>
          <a:xfrm>
            <a:off x="7880346" y="3948886"/>
            <a:ext cx="3009901" cy="19205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Office / C-Suite</a:t>
            </a:r>
          </a:p>
          <a:p>
            <a:pPr lvl="1" defTabSz="914400">
              <a:lnSpc>
                <a:spcPct val="90000"/>
              </a:lnSpc>
              <a:defRPr/>
            </a:pP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0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Easily accessible reporting.​</a:t>
            </a:r>
            <a:endParaRPr lang="en-US" sz="1000">
              <a:latin typeface="Helvetica"/>
              <a:cs typeface="Arial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0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Utilization by asset or project.​</a:t>
            </a: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/>
              <a:ea typeface="Roboto Lt" panose="02000000000000000000" pitchFamily="2" charset="0"/>
              <a:cs typeface="Arial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000" spc="30">
                <a:latin typeface="Helvetica"/>
                <a:ea typeface="Roboto Lt" panose="02000000000000000000" pitchFamily="2" charset="0"/>
                <a:cs typeface="Arial"/>
              </a:rPr>
              <a:t>View of asset and crew/labor schedules. </a:t>
            </a: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000" spc="30">
              <a:latin typeface="Helvetica"/>
              <a:ea typeface="Roboto Lt" panose="02000000000000000000" pitchFamily="2" charset="0"/>
              <a:cs typeface="Arial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0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Automatic cost reporting to jobs.​</a:t>
            </a:r>
            <a:endParaRPr lang="en-US" sz="1000">
              <a:latin typeface="Helvetica"/>
              <a:cs typeface="Helvetica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285750" lvl="1" indent="-171450" defTabSz="914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0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Roboto Lt" panose="02000000000000000000" pitchFamily="2" charset="0"/>
                <a:cs typeface="Arial"/>
              </a:rPr>
              <a:t>Buying/selling/renting decisions.​</a:t>
            </a:r>
            <a:endParaRPr lang="en-US" sz="10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/>
              <a:ea typeface="Roboto Lt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98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ark, lit, night&#10;&#10;Description automatically generated">
            <a:extLst>
              <a:ext uri="{FF2B5EF4-FFF2-40B4-BE49-F238E27FC236}">
                <a16:creationId xmlns:a16="http://schemas.microsoft.com/office/drawing/2014/main" id="{23219164-3EEE-C8CB-E256-D05EA665E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219034" cy="1403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682554" y="377194"/>
            <a:ext cx="10826891" cy="64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4000" b="1" spc="30">
                <a:solidFill>
                  <a:schemeClr val="accent5"/>
                </a:solidFill>
                <a:latin typeface="Helvetica"/>
                <a:ea typeface="Roboto Lt" panose="02000000000000000000" pitchFamily="2" charset="0"/>
                <a:cs typeface="Arial"/>
              </a:rPr>
              <a:t>Key personas</a:t>
            </a:r>
            <a:endParaRPr kumimoji="0" lang="en-US" sz="4000" b="1" u="none" strike="noStrike" kern="1200" cap="none" spc="3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46C481-5B50-7D2B-7F8F-A487C8BD278A}"/>
              </a:ext>
            </a:extLst>
          </p:cNvPr>
          <p:cNvGrpSpPr/>
          <p:nvPr/>
        </p:nvGrpSpPr>
        <p:grpSpPr>
          <a:xfrm>
            <a:off x="528636" y="1321839"/>
            <a:ext cx="11320463" cy="4858847"/>
            <a:chOff x="528636" y="1321839"/>
            <a:chExt cx="11320463" cy="48588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8AAF922-6B13-99AE-7775-4B7A5B1BCC06}"/>
                </a:ext>
              </a:extLst>
            </p:cNvPr>
            <p:cNvGrpSpPr/>
            <p:nvPr/>
          </p:nvGrpSpPr>
          <p:grpSpPr>
            <a:xfrm>
              <a:off x="528636" y="1321839"/>
              <a:ext cx="2343151" cy="4692650"/>
              <a:chOff x="342898" y="1321838"/>
              <a:chExt cx="2343151" cy="469265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AA3944-EC87-FAE0-2FFB-EE9A88549D00}"/>
                  </a:ext>
                </a:extLst>
              </p:cNvPr>
              <p:cNvSpPr txBox="1"/>
              <p:nvPr/>
            </p:nvSpPr>
            <p:spPr>
              <a:xfrm>
                <a:off x="342898" y="2819767"/>
                <a:ext cx="2343151" cy="319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u="none" strike="noStrike" kern="1200" cap="none" spc="3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Requestor</a:t>
                </a:r>
              </a:p>
              <a:p>
                <a:pPr lvl="1" defTabSz="914400">
                  <a:lnSpc>
                    <a:spcPct val="90000"/>
                  </a:lnSpc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In the field / on the job site, keeping things on schedule and putting out fires.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Finger on the pulse of what’s needed in the field. 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Seeing immediate needs and first line of defense for missing or malfunctioning assets. 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Needs expedient decisions on reallocating, moving, or renting necessary equipment. ​​</a:t>
                </a:r>
              </a:p>
            </p:txBody>
          </p:sp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D8E8E54D-6EAF-46B1-0FFB-C3F3FD0D8E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23898" y="1321838"/>
                <a:ext cx="1581150" cy="13239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F17F0F5-9A00-7530-F410-889B3DF87B6F}"/>
                </a:ext>
              </a:extLst>
            </p:cNvPr>
            <p:cNvGrpSpPr/>
            <p:nvPr/>
          </p:nvGrpSpPr>
          <p:grpSpPr>
            <a:xfrm>
              <a:off x="3476622" y="1321839"/>
              <a:ext cx="2257426" cy="4858847"/>
              <a:chOff x="3638548" y="1579014"/>
              <a:chExt cx="2257426" cy="4858847"/>
            </a:xfrm>
          </p:grpSpPr>
          <p:pic>
            <p:nvPicPr>
              <p:cNvPr id="10" name="Picture 9" descr="A picture containing building, person, window&#10;&#10;Description automatically generated">
                <a:extLst>
                  <a:ext uri="{FF2B5EF4-FFF2-40B4-BE49-F238E27FC236}">
                    <a16:creationId xmlns:a16="http://schemas.microsoft.com/office/drawing/2014/main" id="{A8025BC2-AEB6-8DD3-DFD5-08EAF02364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76686" y="1579014"/>
                <a:ext cx="1581150" cy="13239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A5DBE0-182F-B709-2AA3-FDA5E9709693}"/>
                  </a:ext>
                </a:extLst>
              </p:cNvPr>
              <p:cNvSpPr txBox="1"/>
              <p:nvPr/>
            </p:nvSpPr>
            <p:spPr>
              <a:xfrm>
                <a:off x="3638548" y="3076941"/>
                <a:ext cx="2257426" cy="336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u="none" strike="noStrike" kern="1200" cap="none" spc="3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Approver</a:t>
                </a:r>
              </a:p>
              <a:p>
                <a:pPr lvl="1" defTabSz="914400">
                  <a:lnSpc>
                    <a:spcPct val="90000"/>
                  </a:lnSpc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President/COO/VP Ops/Equipment Manager/Dispatcher​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Has decision making authority on equipment and resource moves.​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Has overview of all resource allocations. 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Office based but also mobile. 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Constantly communicating via phone, text, or email about resource needs. ​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4AB722-5824-3217-579E-1554AC62718C}"/>
                </a:ext>
              </a:extLst>
            </p:cNvPr>
            <p:cNvGrpSpPr/>
            <p:nvPr/>
          </p:nvGrpSpPr>
          <p:grpSpPr>
            <a:xfrm>
              <a:off x="6677021" y="1321839"/>
              <a:ext cx="2257426" cy="4858847"/>
              <a:chOff x="6838947" y="1579014"/>
              <a:chExt cx="2257426" cy="4858847"/>
            </a:xfrm>
          </p:grpSpPr>
          <p:pic>
            <p:nvPicPr>
              <p:cNvPr id="8" name="Picture 7" descr="A person sitting at a desk&#10;&#10;Description automatically generated with low confidence">
                <a:extLst>
                  <a:ext uri="{FF2B5EF4-FFF2-40B4-BE49-F238E27FC236}">
                    <a16:creationId xmlns:a16="http://schemas.microsoft.com/office/drawing/2014/main" id="{D2A23940-1927-A42D-5654-14AED473D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77085" y="1579014"/>
                <a:ext cx="1581150" cy="13239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4B4A9D-9157-01B6-F930-DBE48C2223EF}"/>
                  </a:ext>
                </a:extLst>
              </p:cNvPr>
              <p:cNvSpPr txBox="1"/>
              <p:nvPr/>
            </p:nvSpPr>
            <p:spPr>
              <a:xfrm>
                <a:off x="6838947" y="3076941"/>
                <a:ext cx="2257426" cy="336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u="none" strike="noStrike" kern="1200" cap="none" spc="3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Dispatcher</a:t>
                </a:r>
              </a:p>
              <a:p>
                <a:pPr lvl="1" defTabSz="914400">
                  <a:lnSpc>
                    <a:spcPct val="90000"/>
                  </a:lnSpc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Office based--- has large monitor and web app open all day. 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Bombarded with phone calls, emails, texts, about resource needs. 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Reactive to changes in the field. 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May or may not have decision making authority on equipment moves. 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Communicates dispatch deliveries and tasks daily. ​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18D53A5-C15C-7B87-584A-BA6D612857D5}"/>
                </a:ext>
              </a:extLst>
            </p:cNvPr>
            <p:cNvGrpSpPr/>
            <p:nvPr/>
          </p:nvGrpSpPr>
          <p:grpSpPr>
            <a:xfrm>
              <a:off x="9877420" y="1321839"/>
              <a:ext cx="1971679" cy="4858847"/>
              <a:chOff x="10039346" y="1579014"/>
              <a:chExt cx="1971679" cy="4858847"/>
            </a:xfrm>
          </p:grpSpPr>
          <p:pic>
            <p:nvPicPr>
              <p:cNvPr id="3078" name="Picture 6">
                <a:extLst>
                  <a:ext uri="{FF2B5EF4-FFF2-40B4-BE49-F238E27FC236}">
                    <a16:creationId xmlns:a16="http://schemas.microsoft.com/office/drawing/2014/main" id="{4D83C0C2-F771-0631-D453-DEF7A2171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234610" y="1579014"/>
                <a:ext cx="1581150" cy="13239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AA3F40-EC20-2320-6D98-4ED653B7648E}"/>
                  </a:ext>
                </a:extLst>
              </p:cNvPr>
              <p:cNvSpPr txBox="1"/>
              <p:nvPr/>
            </p:nvSpPr>
            <p:spPr>
              <a:xfrm>
                <a:off x="10039346" y="3076941"/>
                <a:ext cx="1971679" cy="336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u="none" strike="noStrike" kern="1200" cap="none" spc="3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Driver</a:t>
                </a:r>
              </a:p>
              <a:p>
                <a:pPr lvl="1" defTabSz="914400">
                  <a:lnSpc>
                    <a:spcPct val="90000"/>
                  </a:lnSpc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On the go--- heavily reliant on their phone. 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Makes decisions about moves and tasks based on state restrictions for heavy loads. 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Plans day around major moves. ​</a:t>
                </a: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kumimoji="0" lang="en-US" sz="1200" u="none" strike="noStrike" kern="1200" cap="none" spc="3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  <a:p>
                <a:pPr marL="171450" lvl="1" indent="-171450" defTabSz="914400">
                  <a:lnSpc>
                    <a:spcPct val="9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u="none" strike="noStrike" kern="1200" cap="none" spc="3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  <a:ea typeface="Roboto Lt" panose="02000000000000000000" pitchFamily="2" charset="0"/>
                    <a:cs typeface="Arial" panose="020B0604020202020204" pitchFamily="34" charset="0"/>
                  </a:rPr>
                  <a:t>Needs to communicate back and forth about changes on schedule or needs. ​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884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ark, lit, night&#10;&#10;Description automatically generated">
            <a:extLst>
              <a:ext uri="{FF2B5EF4-FFF2-40B4-BE49-F238E27FC236}">
                <a16:creationId xmlns:a16="http://schemas.microsoft.com/office/drawing/2014/main" id="{23219164-3EEE-C8CB-E256-D05EA665E9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219034" cy="1403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682554" y="377194"/>
            <a:ext cx="10826891" cy="64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30">
                <a:solidFill>
                  <a:schemeClr val="accent5"/>
                </a:solidFill>
                <a:latin typeface="Helvetica"/>
                <a:ea typeface="Roboto Lt" panose="02000000000000000000" pitchFamily="2" charset="0"/>
                <a:cs typeface="Arial"/>
              </a:rPr>
              <a:t>Requests</a:t>
            </a:r>
            <a:endParaRPr kumimoji="0" lang="en-US" sz="4000" b="1" u="none" strike="noStrike" kern="1200" cap="none" spc="3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28A2E-5014-7490-2437-C0944C25E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351" y="377194"/>
            <a:ext cx="5646374" cy="445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A8AFD6B0-E626-3DBC-0D80-823240800E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31404" y="2691135"/>
            <a:ext cx="1945788" cy="3995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23D353-DF58-C308-B4F9-B19773103C14}"/>
              </a:ext>
            </a:extLst>
          </p:cNvPr>
          <p:cNvSpPr txBox="1"/>
          <p:nvPr/>
        </p:nvSpPr>
        <p:spPr>
          <a:xfrm>
            <a:off x="130104" y="2164919"/>
            <a:ext cx="4333875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lnSpc>
                <a:spcPct val="90000"/>
              </a:lnSpc>
              <a:defRPr/>
            </a:pPr>
            <a:r>
              <a:rPr kumimoji="0" lang="en-US" sz="1600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Request, approve, and manage assets and labor. Create and approve requests, resolve conflicts, and review request status.</a:t>
            </a:r>
          </a:p>
          <a:p>
            <a:pPr lvl="1" defTabSz="914400">
              <a:lnSpc>
                <a:spcPct val="90000"/>
              </a:lnSpc>
              <a:defRPr/>
            </a:pPr>
            <a:endParaRPr lang="en-US" sz="12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Easily select assets, attachments, vehicles, and laborers from your desktop or the field.</a:t>
            </a:r>
            <a:b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kumimoji="0" lang="en-US" sz="14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Get notified when requested assets have grouped attachments that should be included.</a:t>
            </a:r>
            <a:b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kumimoji="0" lang="en-US" sz="14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Review all requests from one consolidated view.</a:t>
            </a:r>
            <a:b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lang="en-US" sz="14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Quickly spot requests with conflicts and resolve or deny them.</a:t>
            </a:r>
            <a:b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lang="en-US" sz="14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Find your own requests and check status.</a:t>
            </a:r>
          </a:p>
        </p:txBody>
      </p:sp>
    </p:spTree>
    <p:extLst>
      <p:ext uri="{BB962C8B-B14F-4D97-AF65-F5344CB8AC3E}">
        <p14:creationId xmlns:p14="http://schemas.microsoft.com/office/powerpoint/2010/main" val="241286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ark, lit, night&#10;&#10;Description automatically generated">
            <a:extLst>
              <a:ext uri="{FF2B5EF4-FFF2-40B4-BE49-F238E27FC236}">
                <a16:creationId xmlns:a16="http://schemas.microsoft.com/office/drawing/2014/main" id="{23219164-3EEE-C8CB-E256-D05EA665E9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219034" cy="1403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682554" y="377194"/>
            <a:ext cx="10826891" cy="64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4000" b="1" spc="30">
                <a:solidFill>
                  <a:schemeClr val="accent5"/>
                </a:solidFill>
                <a:latin typeface="Helvetica"/>
                <a:ea typeface="Roboto Lt" panose="02000000000000000000" pitchFamily="2" charset="0"/>
                <a:cs typeface="Arial"/>
              </a:rPr>
              <a:t>Dispatch Board </a:t>
            </a:r>
            <a:endParaRPr lang="en-US" sz="4000" b="1" u="none" strike="noStrike" kern="1200" cap="none" spc="3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9199E-4F1D-2023-9E6E-F343518404D9}"/>
              </a:ext>
            </a:extLst>
          </p:cNvPr>
          <p:cNvSpPr txBox="1"/>
          <p:nvPr/>
        </p:nvSpPr>
        <p:spPr>
          <a:xfrm>
            <a:off x="1558855" y="1647016"/>
            <a:ext cx="5413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lnSpc>
                <a:spcPct val="90000"/>
              </a:lnSpc>
              <a:defRPr/>
            </a:pPr>
            <a:r>
              <a:rPr kumimoji="0" lang="en-US" sz="1600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Request, schedule, and view assets and labor by site. Create deliveries and labor or asset tasks.</a:t>
            </a:r>
            <a:br>
              <a:rPr kumimoji="0" lang="en-US" sz="1600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kumimoji="0" lang="en-US" sz="1600" u="none" strike="noStrike" kern="1200" cap="none" spc="3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Dashboard view makes it easy to see every asset assigned to every job site.</a:t>
            </a:r>
            <a:b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lang="en-US" sz="14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View a</a:t>
            </a:r>
            <a:r>
              <a:rPr lang="en-US" sz="1400" spc="30" err="1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sset</a:t>
            </a: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 details</a:t>
            </a:r>
            <a:b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lang="en-US" sz="14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Take action on </a:t>
            </a: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pending requests for specific sites</a:t>
            </a:r>
            <a:b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lang="en-US" sz="14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Create requests, dispatch tasks, and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AFB29-2AFF-3214-8CAE-F44ED4DAF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498" y="784312"/>
            <a:ext cx="3445234" cy="46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dispatchBoardDrag">
            <a:hlinkClick r:id="" action="ppaction://media"/>
            <a:extLst>
              <a:ext uri="{FF2B5EF4-FFF2-40B4-BE49-F238E27FC236}">
                <a16:creationId xmlns:a16="http://schemas.microsoft.com/office/drawing/2014/main" id="{899F9BD1-3077-0CD9-C8C3-411276B3F9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081" y="4198558"/>
            <a:ext cx="7068942" cy="2096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3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ark, lit, night&#10;&#10;Description automatically generated">
            <a:extLst>
              <a:ext uri="{FF2B5EF4-FFF2-40B4-BE49-F238E27FC236}">
                <a16:creationId xmlns:a16="http://schemas.microsoft.com/office/drawing/2014/main" id="{23219164-3EEE-C8CB-E256-D05EA665E9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219034" cy="1403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3B491-4140-D344-4265-BBA9DCEB330D}"/>
              </a:ext>
            </a:extLst>
          </p:cNvPr>
          <p:cNvSpPr txBox="1"/>
          <p:nvPr/>
        </p:nvSpPr>
        <p:spPr>
          <a:xfrm>
            <a:off x="682554" y="377194"/>
            <a:ext cx="10826891" cy="64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4000" b="1" spc="30">
                <a:solidFill>
                  <a:schemeClr val="accent5"/>
                </a:solidFill>
                <a:latin typeface="Helvetica"/>
                <a:ea typeface="Roboto Lt" panose="02000000000000000000" pitchFamily="2" charset="0"/>
                <a:cs typeface="Arial"/>
              </a:rPr>
              <a:t>Dispatch Queue</a:t>
            </a:r>
            <a:endParaRPr kumimoji="0" lang="en-US" sz="4000" b="1" u="none" strike="noStrike" kern="1200" cap="none" spc="3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9199E-4F1D-2023-9E6E-F343518404D9}"/>
              </a:ext>
            </a:extLst>
          </p:cNvPr>
          <p:cNvSpPr txBox="1"/>
          <p:nvPr/>
        </p:nvSpPr>
        <p:spPr>
          <a:xfrm>
            <a:off x="310735" y="2307670"/>
            <a:ext cx="463593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lnSpc>
                <a:spcPct val="90000"/>
              </a:lnSpc>
              <a:defRPr/>
            </a:pPr>
            <a:r>
              <a:rPr kumimoji="0" lang="en-US" sz="1600" u="none" strike="noStrike" kern="1200" cap="none" spc="3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View and manage all scheduled resources waiting to be dispatched.</a:t>
            </a:r>
          </a:p>
          <a:p>
            <a:pPr lvl="1" defTabSz="914400">
              <a:lnSpc>
                <a:spcPct val="90000"/>
              </a:lnSpc>
              <a:defRPr/>
            </a:pPr>
            <a:endParaRPr lang="en-US" sz="12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Create delivery, asset, and labor tasks</a:t>
            </a:r>
            <a:br>
              <a:rPr kumimoji="0" lang="en-US" sz="140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kumimoji="0" lang="en-US" sz="14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For general requests, select the specific asset or laborer who meets the task/site requirements</a:t>
            </a:r>
            <a:b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lang="en-US" sz="14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Quickly evaluate status of all dispatch events to keep projects on schedule</a:t>
            </a:r>
            <a:b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</a:br>
            <a:endParaRPr lang="en-US" sz="1400" spc="30"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spc="30">
                <a:latin typeface="Helvetica" pitchFamily="2" charset="0"/>
                <a:ea typeface="Roboto Lt" panose="02000000000000000000" pitchFamily="2" charset="0"/>
                <a:cs typeface="Arial" panose="020B0604020202020204" pitchFamily="34" charset="0"/>
              </a:rPr>
              <a:t>Quickly open requests and dispatch panels to see all pending tasks </a:t>
            </a:r>
            <a:endParaRPr kumimoji="0" lang="en-US" sz="14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  <a:p>
            <a:pPr marL="628650" lvl="1" indent="-17145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kumimoji="0" lang="en-US" sz="1200" u="none" strike="noStrike" kern="1200" cap="none" spc="3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EA9C85-5A37-3CE9-6B75-8F64E6461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275" y="497664"/>
            <a:ext cx="6228712" cy="3620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1928F8-D01E-39B2-8F0E-A9DC367F2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990" y="1697022"/>
            <a:ext cx="1776388" cy="4841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753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Tenna TKC Colors">
      <a:dk1>
        <a:srgbClr val="222222"/>
      </a:dk1>
      <a:lt1>
        <a:srgbClr val="FFFFFF"/>
      </a:lt1>
      <a:dk2>
        <a:srgbClr val="454545"/>
      </a:dk2>
      <a:lt2>
        <a:srgbClr val="D6D6D6"/>
      </a:lt2>
      <a:accent1>
        <a:srgbClr val="1C74DB"/>
      </a:accent1>
      <a:accent2>
        <a:srgbClr val="A8CC00"/>
      </a:accent2>
      <a:accent3>
        <a:srgbClr val="FD4F00"/>
      </a:accent3>
      <a:accent4>
        <a:srgbClr val="00B2D3"/>
      </a:accent4>
      <a:accent5>
        <a:srgbClr val="F6B336"/>
      </a:accent5>
      <a:accent6>
        <a:srgbClr val="FF2720"/>
      </a:accent6>
      <a:hlink>
        <a:srgbClr val="00B2D3"/>
      </a:hlink>
      <a:folHlink>
        <a:srgbClr val="1C74DB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C4BA2EEC8954892717A35CA536295" ma:contentTypeVersion="16" ma:contentTypeDescription="Create a new document." ma:contentTypeScope="" ma:versionID="9d0b01454fd65867132c8af9ab8abee8">
  <xsd:schema xmlns:xsd="http://www.w3.org/2001/XMLSchema" xmlns:xs="http://www.w3.org/2001/XMLSchema" xmlns:p="http://schemas.microsoft.com/office/2006/metadata/properties" xmlns:ns2="a7b4b794-4cfe-4850-afc8-9aa47ae9699f" xmlns:ns3="bd1c29c2-4c7a-46f8-8e23-734d2a89517c" targetNamespace="http://schemas.microsoft.com/office/2006/metadata/properties" ma:root="true" ma:fieldsID="dd72d83e0413ec45da90c503d5d9ae78" ns2:_="" ns3:_="">
    <xsd:import namespace="a7b4b794-4cfe-4850-afc8-9aa47ae9699f"/>
    <xsd:import namespace="bd1c29c2-4c7a-46f8-8e23-734d2a8951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4b794-4cfe-4850-afc8-9aa47ae969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0108ee-6472-483e-943c-aee8eed5b4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c29c2-4c7a-46f8-8e23-734d2a8951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e0ed70-1360-4f4d-8b93-43dbf1b5eec5}" ma:internalName="TaxCatchAll" ma:showField="CatchAllData" ma:web="bd1c29c2-4c7a-46f8-8e23-734d2a8951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1c29c2-4c7a-46f8-8e23-734d2a89517c" xsi:nil="true"/>
    <lcf76f155ced4ddcb4097134ff3c332f xmlns="a7b4b794-4cfe-4850-afc8-9aa47ae969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2DA205-E46B-4427-9063-58B3881668BE}">
  <ds:schemaRefs>
    <ds:schemaRef ds:uri="a7b4b794-4cfe-4850-afc8-9aa47ae9699f"/>
    <ds:schemaRef ds:uri="bd1c29c2-4c7a-46f8-8e23-734d2a8951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AE85A2-C576-411B-800A-9CB2509E21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AF77F1-487E-492E-AB81-8A91F0E43269}">
  <ds:schemaRefs>
    <ds:schemaRef ds:uri="a7b4b794-4cfe-4850-afc8-9aa47ae9699f"/>
    <ds:schemaRef ds:uri="bd1c29c2-4c7a-46f8-8e23-734d2a89517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Application>Microsoft Office PowerPoint</Application>
  <PresentationFormat>Widescreen</PresentationFormat>
  <Slides>17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Wells</dc:creator>
  <cp:revision>1</cp:revision>
  <dcterms:created xsi:type="dcterms:W3CDTF">2023-01-09T15:05:48Z</dcterms:created>
  <dcterms:modified xsi:type="dcterms:W3CDTF">2023-01-20T17:06:17Z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0x010100F9FC4BA2EEC8954892717A35CA536295</vt:lpwstr>
  </property>
  <property fmtid="{D5CDD505-2E9C-101B-9397-08002B2CF9AE}" pid="3" name="MediaServiceImageTags">
    <vt:lpwstr/>
  </property>
</Properties>
</file>